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1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0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6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72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67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9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8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1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61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5BA7-5705-41D7-866E-36ABC4F41C3E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EAC6-EF03-4F5C-BFBB-2883C1F00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8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David Numbers Israel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First Chronicles 21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0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Lessons To Learn From David’s Sin of Numbering Israel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87023"/>
            <a:ext cx="7186108" cy="3508977"/>
          </a:xfrm>
        </p:spPr>
        <p:txBody>
          <a:bodyPr>
            <a:normAutofit/>
          </a:bodyPr>
          <a:lstStyle/>
          <a:p>
            <a:pPr marL="525780" indent="-457200">
              <a:buClrTx/>
              <a:buSzPct val="9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David Stopped Trusting God</a:t>
            </a:r>
          </a:p>
          <a:p>
            <a:pPr marL="525780" indent="-457200">
              <a:buClrTx/>
              <a:buSzPct val="9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Joab Tried To Change David’s Mind</a:t>
            </a:r>
          </a:p>
          <a:p>
            <a:pPr marL="525780" indent="-457200">
              <a:buClrTx/>
              <a:buSzPct val="9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David Acknowledged His Sin</a:t>
            </a:r>
          </a:p>
          <a:p>
            <a:pPr marL="525780" indent="-457200">
              <a:buClrTx/>
              <a:buSzPct val="9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David Accepted God’s Punishment</a:t>
            </a:r>
          </a:p>
          <a:p>
            <a:pPr marL="525780" indent="-457200">
              <a:buClrTx/>
              <a:buSzPct val="9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David Understood the True Meaning of Sacrifice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33365" y="76201"/>
            <a:ext cx="3309803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First Chronicles 21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6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472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43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Austin</vt:lpstr>
      <vt:lpstr>Office Theme</vt:lpstr>
      <vt:lpstr>PowerPoint Presentation</vt:lpstr>
      <vt:lpstr>David Numbers Israel</vt:lpstr>
      <vt:lpstr>Lessons To Learn From David’s Sin of Numbering Israel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Numbers Israel</dc:title>
  <dc:creator>Heath</dc:creator>
  <cp:lastModifiedBy>Heath</cp:lastModifiedBy>
  <cp:revision>2</cp:revision>
  <dcterms:created xsi:type="dcterms:W3CDTF">2017-01-14T17:36:28Z</dcterms:created>
  <dcterms:modified xsi:type="dcterms:W3CDTF">2017-01-14T17:46:19Z</dcterms:modified>
</cp:coreProperties>
</file>