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56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5FB85-89EE-43A3-BA6D-F206E49957F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B6905-64CE-4881-A16D-E12E42875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1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80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63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2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42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49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24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22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8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36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5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1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5A358-62E2-4E44-8200-6B28FEF1DC07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7ADA2-F7F0-4AE6-A7A6-D89C5D94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7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25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82976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When the Church Grew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Study of Church Growth                          from the Book of Acts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90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/>
          </a:bodyPr>
          <a:lstStyle/>
          <a:p>
            <a:r>
              <a:rPr lang="en-US" b="1" dirty="0" smtClean="0"/>
              <a:t>When the Seed Was Sown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Luke 8:11-15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Acts 2:41, 47; 8:5, 12</a:t>
            </a:r>
          </a:p>
          <a:p>
            <a:endParaRPr lang="en-US" sz="800" b="1" dirty="0" smtClean="0"/>
          </a:p>
          <a:p>
            <a:r>
              <a:rPr lang="en-US" b="1" dirty="0" smtClean="0"/>
              <a:t>When it Practiced Discipline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Acts 5:1-5, 14</a:t>
            </a:r>
          </a:p>
          <a:p>
            <a:endParaRPr lang="en-US" sz="800" b="1" dirty="0" smtClean="0"/>
          </a:p>
          <a:p>
            <a:r>
              <a:rPr lang="en-US" b="1" dirty="0" smtClean="0"/>
              <a:t>When it Had Leadership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Acts 6:1-7</a:t>
            </a:r>
          </a:p>
          <a:p>
            <a:endParaRPr lang="en-US" sz="800" b="1" dirty="0" smtClean="0"/>
          </a:p>
          <a:p>
            <a:r>
              <a:rPr lang="en-US" b="1" dirty="0" smtClean="0"/>
              <a:t>When it Was At Peace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Acts 9:31</a:t>
            </a:r>
          </a:p>
          <a:p>
            <a:endParaRPr lang="en-US" sz="800" b="1" dirty="0" smtClean="0"/>
          </a:p>
          <a:p>
            <a:r>
              <a:rPr lang="en-US" b="1" dirty="0" smtClean="0"/>
              <a:t>When it Was Persecuted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Acts 12:1-5, 24</a:t>
            </a:r>
          </a:p>
          <a:p>
            <a:endParaRPr lang="en-US" sz="800" b="1" dirty="0" smtClean="0"/>
          </a:p>
          <a:p>
            <a:r>
              <a:rPr lang="en-US" b="1" dirty="0" smtClean="0"/>
              <a:t>When Preaching Brought Repentance </a:t>
            </a:r>
            <a:r>
              <a:rPr lang="en-US" dirty="0" smtClean="0"/>
              <a:t>-      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Acts 19:18-20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Church Grew…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20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066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Concourse</vt:lpstr>
      <vt:lpstr>Office Theme</vt:lpstr>
      <vt:lpstr>PowerPoint Presentation</vt:lpstr>
      <vt:lpstr>When the Church Grew</vt:lpstr>
      <vt:lpstr>The Church Grew…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the Church Grew</dc:title>
  <dc:creator>Heath</dc:creator>
  <cp:lastModifiedBy>Guest</cp:lastModifiedBy>
  <cp:revision>5</cp:revision>
  <dcterms:created xsi:type="dcterms:W3CDTF">2015-12-27T02:32:41Z</dcterms:created>
  <dcterms:modified xsi:type="dcterms:W3CDTF">2016-01-02T14:31:45Z</dcterms:modified>
</cp:coreProperties>
</file>