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8" r:id="rId2"/>
    <p:sldId id="256" r:id="rId3"/>
    <p:sldId id="260" r:id="rId4"/>
    <p:sldId id="270" r:id="rId5"/>
    <p:sldId id="26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8E9E0-34FF-4628-A56B-E88CAD3355B2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8A46-45C3-43A9-A2E3-DC02B967F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8E9E0-34FF-4628-A56B-E88CAD3355B2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8A46-45C3-43A9-A2E3-DC02B967F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8E9E0-34FF-4628-A56B-E88CAD3355B2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8A46-45C3-43A9-A2E3-DC02B967F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8E9E0-34FF-4628-A56B-E88CAD3355B2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8A46-45C3-43A9-A2E3-DC02B967F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8E9E0-34FF-4628-A56B-E88CAD3355B2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8A46-45C3-43A9-A2E3-DC02B967F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8E9E0-34FF-4628-A56B-E88CAD3355B2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8A46-45C3-43A9-A2E3-DC02B967F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8E9E0-34FF-4628-A56B-E88CAD3355B2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8A46-45C3-43A9-A2E3-DC02B967F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8E9E0-34FF-4628-A56B-E88CAD3355B2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558A46-45C3-43A9-A2E3-DC02B967F9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8E9E0-34FF-4628-A56B-E88CAD3355B2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8A46-45C3-43A9-A2E3-DC02B967F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8E9E0-34FF-4628-A56B-E88CAD3355B2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A558A46-45C3-43A9-A2E3-DC02B967F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908E9E0-34FF-4628-A56B-E88CAD3355B2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8A46-45C3-43A9-A2E3-DC02B967F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908E9E0-34FF-4628-A56B-E88CAD3355B2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A558A46-45C3-43A9-A2E3-DC02B967F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randomBar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9144000" cy="3352800"/>
          </a:xfrm>
        </p:spPr>
        <p:txBody>
          <a:bodyPr>
            <a:noAutofit/>
          </a:bodyPr>
          <a:lstStyle/>
          <a:p>
            <a:pPr algn="ctr"/>
            <a:r>
              <a:rPr lang="en-US" sz="6600" cap="none" dirty="0" smtClean="0">
                <a:solidFill>
                  <a:srgbClr val="F8F8F8"/>
                </a:solidFill>
                <a:latin typeface="+mn-lt"/>
              </a:rPr>
              <a:t>Reflections &amp; Resolutions On My Mom’s Passing</a:t>
            </a:r>
            <a:endParaRPr lang="en-US" sz="6600" cap="none" dirty="0">
              <a:solidFill>
                <a:srgbClr val="F8F8F8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724400"/>
            <a:ext cx="9144000" cy="1447800"/>
          </a:xfrm>
        </p:spPr>
        <p:txBody>
          <a:bodyPr anchor="t">
            <a:normAutofit/>
          </a:bodyPr>
          <a:lstStyle/>
          <a:p>
            <a:pPr algn="ctr"/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Thessalonians 4:13-18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+mn-lt"/>
              </a:rPr>
              <a:t>Reflections &amp; Resolutions</a:t>
            </a:r>
            <a:endParaRPr lang="en-US" sz="5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Autofit/>
          </a:bodyPr>
          <a:lstStyle/>
          <a:p>
            <a:pPr marL="550926" indent="-514350">
              <a:spcAft>
                <a:spcPts val="600"/>
              </a:spcAft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 is not our friend.</a:t>
            </a:r>
          </a:p>
          <a:p>
            <a:pPr marL="852678" lvl="1" indent="-514350">
              <a:spcAft>
                <a:spcPts val="600"/>
              </a:spcAft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Cor. 15:26, Rev. 20:11-15</a:t>
            </a:r>
          </a:p>
          <a:p>
            <a:pPr marL="852678" lvl="1" indent="-514350">
              <a:spcAft>
                <a:spcPts val="600"/>
              </a:spcAft>
              <a:buNone/>
            </a:pP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50926" indent="-514350">
              <a:spcAft>
                <a:spcPts val="600"/>
              </a:spcAft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Life’s end has no meaning without the hope of heaven.</a:t>
            </a:r>
          </a:p>
          <a:p>
            <a:pPr marL="852678" lvl="1" indent="-514350">
              <a:spcAft>
                <a:spcPts val="600"/>
              </a:spcAft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Eccl. 1:2-3, 1 Cor. 15:19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+mn-lt"/>
              </a:rPr>
              <a:t>Reflections &amp; Resolutions</a:t>
            </a:r>
            <a:endParaRPr lang="en-US" sz="5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Autofit/>
          </a:bodyPr>
          <a:lstStyle/>
          <a:p>
            <a:pPr marL="550926" indent="-514350">
              <a:spcAft>
                <a:spcPts val="600"/>
              </a:spcAft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has meaning in Christ and our faith matters.</a:t>
            </a:r>
          </a:p>
          <a:p>
            <a:pPr marL="852678" lvl="1" indent="-514350">
              <a:spcAft>
                <a:spcPts val="600"/>
              </a:spcAft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10:10, Heb. 11:4</a:t>
            </a:r>
          </a:p>
          <a:p>
            <a:pPr marL="852678" lvl="1" indent="-514350">
              <a:spcAft>
                <a:spcPts val="600"/>
              </a:spcAft>
              <a:buNone/>
            </a:pP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50926" indent="-514350">
              <a:spcAft>
                <a:spcPts val="600"/>
              </a:spcAft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Sin, Satan, and Death are our enemy.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142</TotalTime>
  <Words>75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Technic</vt:lpstr>
      <vt:lpstr>Slide 1</vt:lpstr>
      <vt:lpstr>Reflections &amp; Resolutions On My Mom’s Passing</vt:lpstr>
      <vt:lpstr>Reflections &amp; Resolutions</vt:lpstr>
      <vt:lpstr>Reflections &amp; Resolutions</vt:lpstr>
      <vt:lpstr>Slide 5</vt:lpstr>
    </vt:vector>
  </TitlesOfParts>
  <Company>Vale Church of Christ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 Jesus Took Peter Back</dc:title>
  <dc:creator>Mark Russell</dc:creator>
  <cp:lastModifiedBy>jpkmpjr1</cp:lastModifiedBy>
  <cp:revision>5</cp:revision>
  <dcterms:created xsi:type="dcterms:W3CDTF">2011-02-13T12:05:02Z</dcterms:created>
  <dcterms:modified xsi:type="dcterms:W3CDTF">2015-03-17T16:32:26Z</dcterms:modified>
</cp:coreProperties>
</file>