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6" r:id="rId4"/>
    <p:sldId id="258" r:id="rId5"/>
    <p:sldId id="262" r:id="rId6"/>
    <p:sldId id="263" r:id="rId7"/>
    <p:sldId id="264" r:id="rId8"/>
    <p:sldId id="257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0727FE4-22B4-4BEE-909E-15F8CB9ED229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039D17A-7FAA-455F-A2E8-9DD3DCF87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1001"/>
            <a:ext cx="9144000" cy="1828799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Commanded To Love?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3200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the minds of many, 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 is an emotion ...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feeling that cannot be forced.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 emotion that can come and go.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1001"/>
            <a:ext cx="9144000" cy="1828799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Commanded To Love!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3200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 more than emotion ...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 is a selfless sense of active good will and affection.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Are We Commanded To Love?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646236"/>
            <a:ext cx="8839200" cy="5059363"/>
          </a:xfrm>
        </p:spPr>
        <p:txBody>
          <a:bodyPr>
            <a:normAutofit/>
          </a:bodyPr>
          <a:lstStyle/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 and Jesus</a:t>
            </a:r>
          </a:p>
          <a:p>
            <a:pPr marL="571500" indent="-57150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 Family</a:t>
            </a:r>
          </a:p>
          <a:p>
            <a:pPr marL="571500" indent="-57150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 Church Family</a:t>
            </a:r>
          </a:p>
          <a:p>
            <a:pPr marL="571500" indent="-57150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 Community</a:t>
            </a:r>
          </a:p>
          <a:p>
            <a:pPr marL="571500" indent="-57150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Sometimes folks are hard to love.</a:t>
            </a:r>
          </a:p>
          <a:p>
            <a:pPr marL="571500" indent="-57150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9144000" cy="180386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Hard To Love?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800" b="1" dirty="0" smtClean="0">
                <a:latin typeface="Arial" pitchFamily="34" charset="0"/>
                <a:cs typeface="Arial" pitchFamily="34" charset="0"/>
              </a:rPr>
            </a:b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2514600"/>
            <a:ext cx="8839200" cy="4190999"/>
          </a:xfrm>
        </p:spPr>
        <p:txBody>
          <a:bodyPr>
            <a:normAutofit/>
          </a:bodyPr>
          <a:lstStyle/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5:40-48</a:t>
            </a: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5:1-11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 do we treat our enemies?</a:t>
            </a:r>
          </a:p>
          <a:p>
            <a:pPr marL="571500" indent="-57150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 could be my enemies?</a:t>
            </a:r>
          </a:p>
          <a:p>
            <a:pPr marL="571500" indent="-57150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(Gal. 4:16,</a:t>
            </a:r>
            <a:r>
              <a:rPr lang="sv-S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Matt. 10:34-39, 2 Cor. 11:26)</a:t>
            </a:r>
          </a:p>
          <a:p>
            <a:pPr marL="571500" indent="-571500" algn="ctr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954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Love Them Like Enemies!</a:t>
            </a:r>
            <a:endParaRPr lang="en-US" sz="4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Commanded To Love!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5105400"/>
          </a:xfrm>
        </p:spPr>
        <p:txBody>
          <a:bodyPr>
            <a:normAutofit/>
          </a:bodyPr>
          <a:lstStyle/>
          <a:p>
            <a:pPr marL="566738" indent="-566738">
              <a:buClr>
                <a:srgbClr val="FF0000"/>
              </a:buClr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 a Christian, we are commanded to love, despite our initial, fleshly temptation to do otherwise based on our emotions or experiences.</a:t>
            </a:r>
          </a:p>
          <a:p>
            <a:pPr marL="571500" indent="-57150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Commanded To Love!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5105400"/>
          </a:xfrm>
        </p:spPr>
        <p:txBody>
          <a:bodyPr>
            <a:normAutofit/>
          </a:bodyPr>
          <a:lstStyle/>
          <a:p>
            <a:pPr marL="566738" indent="-566738">
              <a:buClr>
                <a:srgbClr val="FF0000"/>
              </a:buClr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Where we lack a heartfelt love toward Jesus, our brethren, our family members...</a:t>
            </a:r>
          </a:p>
          <a:p>
            <a:pPr marL="798513" lvl="1" indent="-387350">
              <a:buClr>
                <a:srgbClr val="FF0000"/>
              </a:buClr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need to acknowledge and repent of 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deficiency.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98513" lvl="1" indent="-387350">
              <a:buClr>
                <a:srgbClr val="FF0000"/>
              </a:buClr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need to be willing to relearn biblical love.</a:t>
            </a:r>
          </a:p>
          <a:p>
            <a:pPr marL="571500" indent="-57150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Commanded To Love!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5105400"/>
          </a:xfrm>
        </p:spPr>
        <p:txBody>
          <a:bodyPr>
            <a:normAutofit/>
          </a:bodyPr>
          <a:lstStyle/>
          <a:p>
            <a:pPr marL="566738" indent="-566738">
              <a:buClr>
                <a:srgbClr val="FF0000"/>
              </a:buClr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need to learn to love others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(them)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 a heartfelt devotion and selfless service - not expecting anything in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return.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57150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2971800"/>
            <a:ext cx="1295400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 rot="2726607">
            <a:off x="3039004" y="342455"/>
            <a:ext cx="4052212" cy="7381447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art 3"/>
          <p:cNvSpPr/>
          <p:nvPr/>
        </p:nvSpPr>
        <p:spPr>
          <a:xfrm rot="19816718">
            <a:off x="1394186" y="658085"/>
            <a:ext cx="4412024" cy="6622710"/>
          </a:xfrm>
          <a:prstGeom prst="heart">
            <a:avLst/>
          </a:prstGeom>
          <a:solidFill>
            <a:schemeClr val="bg1"/>
          </a:solidFill>
          <a:ln>
            <a:solidFill>
              <a:srgbClr val="FF0000">
                <a:alpha val="3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Commanded To Love!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5105400"/>
          </a:xfrm>
        </p:spPr>
        <p:txBody>
          <a:bodyPr>
            <a:normAutofit/>
          </a:bodyPr>
          <a:lstStyle/>
          <a:p>
            <a:pPr marL="566738" indent="-566738">
              <a:buClr>
                <a:srgbClr val="FF0000"/>
              </a:buClr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must take the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initiative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practice love until our love is a natural action and reaction regardless of the actions of others (1 Peter 1:22-23).</a:t>
            </a:r>
          </a:p>
          <a:p>
            <a:pPr marL="571500" indent="-57150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146</TotalTime>
  <Words>246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Slide 1</vt:lpstr>
      <vt:lpstr>Commanded To Love?</vt:lpstr>
      <vt:lpstr>Commanded To Love!</vt:lpstr>
      <vt:lpstr>Who Are We Commanded To Love?</vt:lpstr>
      <vt:lpstr>Hard To Love? </vt:lpstr>
      <vt:lpstr>Commanded To Love!</vt:lpstr>
      <vt:lpstr>Commanded To Love!</vt:lpstr>
      <vt:lpstr>Commanded To Love!</vt:lpstr>
      <vt:lpstr>Commanded To Love!</vt:lpstr>
      <vt:lpstr>Slide 10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jpkmpjr1</cp:lastModifiedBy>
  <cp:revision>14</cp:revision>
  <dcterms:created xsi:type="dcterms:W3CDTF">2010-05-02T19:48:08Z</dcterms:created>
  <dcterms:modified xsi:type="dcterms:W3CDTF">2015-03-17T15:59:12Z</dcterms:modified>
</cp:coreProperties>
</file>