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2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5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4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7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4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5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4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1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2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3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8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9EC1F-1313-4DF7-B440-14ACF1D92025}" type="datetimeFigureOut">
              <a:rPr lang="en-US" smtClean="0"/>
              <a:t>7/28/2013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D0019-790D-4009-A937-E2338CF1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9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jshinn.files.wordpress.com/2009/01/warnin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3823"/>
            <a:ext cx="8455025" cy="656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200399"/>
            <a:ext cx="7772400" cy="2286001"/>
          </a:xfrm>
        </p:spPr>
        <p:txBody>
          <a:bodyPr>
            <a:noAutofit/>
          </a:bodyPr>
          <a:lstStyle/>
          <a:p>
            <a:r>
              <a:rPr lang="en-US" sz="6600" b="1" i="1" dirty="0" smtClean="0">
                <a:solidFill>
                  <a:schemeClr val="bg1"/>
                </a:solidFill>
                <a:latin typeface="Segoe Print" pitchFamily="2" charset="0"/>
              </a:rPr>
              <a:t>Dangerous </a:t>
            </a:r>
            <a:r>
              <a:rPr lang="en-US" sz="800" b="1" i="1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en-US" sz="800" b="1" i="1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en-US" sz="800" b="1" i="1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en-US" sz="800" b="1" i="1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en-US" sz="6600" b="1" i="1" dirty="0" smtClean="0">
                <a:solidFill>
                  <a:schemeClr val="bg1"/>
                </a:solidFill>
                <a:latin typeface="Segoe Print" pitchFamily="2" charset="0"/>
              </a:rPr>
              <a:t>Assumptions</a:t>
            </a:r>
            <a:endParaRPr lang="en-US" sz="6600" b="1" i="1" dirty="0">
              <a:solidFill>
                <a:schemeClr val="bg1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0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r>
              <a:rPr lang="en-US" dirty="0" smtClean="0"/>
              <a:t>Assume: “take for granted, to suppose something to be a fact.” </a:t>
            </a:r>
          </a:p>
          <a:p>
            <a:endParaRPr lang="en-US" sz="800" dirty="0" smtClean="0"/>
          </a:p>
          <a:p>
            <a:r>
              <a:rPr lang="en-US" dirty="0" smtClean="0"/>
              <a:t>There are times when assumptions simply will not do:</a:t>
            </a:r>
          </a:p>
          <a:p>
            <a:pPr lvl="1"/>
            <a:r>
              <a:rPr lang="en-US" dirty="0" smtClean="0"/>
              <a:t>Health problems, car problems, etc.</a:t>
            </a:r>
          </a:p>
          <a:p>
            <a:endParaRPr lang="en-US" sz="800" dirty="0" smtClean="0"/>
          </a:p>
          <a:p>
            <a:r>
              <a:rPr lang="en-US" dirty="0" smtClean="0"/>
              <a:t>Our eternal soul is much more important.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2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I’m A Good Person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Romans 3:10, 23</a:t>
            </a:r>
          </a:p>
          <a:p>
            <a:r>
              <a:rPr lang="en-US" b="1" dirty="0" smtClean="0"/>
              <a:t>Titus 3:5</a:t>
            </a:r>
          </a:p>
          <a:p>
            <a:r>
              <a:rPr lang="en-US" b="1" dirty="0" smtClean="0"/>
              <a:t>Acts 10:1-6</a:t>
            </a:r>
          </a:p>
          <a:p>
            <a:r>
              <a:rPr lang="en-US" b="1" dirty="0" smtClean="0"/>
              <a:t>Being good is not enough. You must become a Christian in order to be saved from your sins.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531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I’ve Been Too Bad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Jews on Pentecost - Acts 2:23, 36-38</a:t>
            </a:r>
          </a:p>
          <a:p>
            <a:r>
              <a:rPr lang="en-US" b="1" dirty="0" smtClean="0"/>
              <a:t>Paul - Acts 26:9-10; Gal. 1:13</a:t>
            </a:r>
          </a:p>
          <a:p>
            <a:r>
              <a:rPr lang="en-US" b="1" dirty="0" smtClean="0"/>
              <a:t>1 Timothy 1:12-16</a:t>
            </a:r>
          </a:p>
          <a:p>
            <a:pPr lvl="1"/>
            <a:r>
              <a:rPr lang="en-US" b="1" dirty="0" smtClean="0"/>
              <a:t>Paul’s conversion is proof that God is willing to forgive the worst of sinners.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418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God Has Already Chosen Who Is Saved and Who Is Lost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b="1" dirty="0" smtClean="0"/>
              <a:t>God is no respecter of persons - Acts 10:34-35</a:t>
            </a:r>
          </a:p>
          <a:p>
            <a:r>
              <a:rPr lang="en-US" b="1" dirty="0" smtClean="0"/>
              <a:t>The gospel is for all!</a:t>
            </a:r>
          </a:p>
          <a:p>
            <a:pPr lvl="1"/>
            <a:r>
              <a:rPr lang="en-US" b="1" dirty="0" smtClean="0"/>
              <a:t>Mark 16:15-16</a:t>
            </a:r>
          </a:p>
          <a:p>
            <a:pPr lvl="1"/>
            <a:r>
              <a:rPr lang="en-US" b="1" dirty="0" smtClean="0"/>
              <a:t>1 Timothy 2:3-4</a:t>
            </a:r>
          </a:p>
          <a:p>
            <a:pPr lvl="1"/>
            <a:r>
              <a:rPr lang="en-US" b="1" dirty="0" smtClean="0"/>
              <a:t>Revelation 22:17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418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Doesn’t Matter What You Believe As Long As You Are Sincere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b="1" dirty="0" smtClean="0"/>
              <a:t>Paul was sincere when he was opposing Christ - Acts 23:1, 26:9</a:t>
            </a:r>
          </a:p>
          <a:p>
            <a:r>
              <a:rPr lang="en-US" b="1" dirty="0" smtClean="0"/>
              <a:t>God demands obedience, not just sincerity - Matt. 7:21; Heb. 5:8-9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589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5. I Have Plenty of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Life is uncertain - James 4:13-17</a:t>
            </a:r>
          </a:p>
          <a:p>
            <a:r>
              <a:rPr lang="en-US" b="1" dirty="0" smtClean="0"/>
              <a:t>Urgency is stressed with obedience to the gospel - 2 Cor. 6:2</a:t>
            </a:r>
          </a:p>
          <a:p>
            <a:r>
              <a:rPr lang="en-US" b="1" dirty="0" smtClean="0"/>
              <a:t>We are to live in a state of readiness, not in a state of procrastination - Matt. 24:42-44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610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r>
              <a:rPr lang="en-US" b="1" dirty="0" smtClean="0"/>
              <a:t>Don’t rest the fate of your eternal soul on assumptions. </a:t>
            </a:r>
          </a:p>
          <a:p>
            <a:r>
              <a:rPr lang="en-US" b="1" dirty="0" smtClean="0"/>
              <a:t>You can know the truth. It is found in God’s word. </a:t>
            </a:r>
            <a:endParaRPr lang="en-US" b="1" dirty="0"/>
          </a:p>
        </p:txBody>
      </p:sp>
      <p:pic>
        <p:nvPicPr>
          <p:cNvPr id="1026" name="Picture 2" descr="http://www.projectinspired.com/wp-content/uploads/beautiful-bible-590x29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9"/>
          <a:stretch/>
        </p:blipFill>
        <p:spPr bwMode="auto">
          <a:xfrm>
            <a:off x="838200" y="3352800"/>
            <a:ext cx="7562846" cy="293669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3319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262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Dangerous   Assumptions</vt:lpstr>
      <vt:lpstr>PowerPoint Presentation</vt:lpstr>
      <vt:lpstr>1. I’m A Good Person</vt:lpstr>
      <vt:lpstr>2. I’ve Been Too Bad</vt:lpstr>
      <vt:lpstr>3. God Has Already Chosen Who Is Saved and Who Is Lost</vt:lpstr>
      <vt:lpstr>4. Doesn’t Matter What You Believe As Long As You Are Sincere</vt:lpstr>
      <vt:lpstr>5. I Have Plenty of Time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Dangerous Assumptions</dc:title>
  <dc:creator>Heath</dc:creator>
  <cp:lastModifiedBy>Guest</cp:lastModifiedBy>
  <cp:revision>7</cp:revision>
  <dcterms:created xsi:type="dcterms:W3CDTF">2013-07-28T01:07:56Z</dcterms:created>
  <dcterms:modified xsi:type="dcterms:W3CDTF">2013-07-29T00:04:48Z</dcterms:modified>
</cp:coreProperties>
</file>