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303" r:id="rId4"/>
    <p:sldId id="346" r:id="rId5"/>
    <p:sldId id="347" r:id="rId6"/>
    <p:sldId id="349" r:id="rId7"/>
    <p:sldId id="350" r:id="rId8"/>
    <p:sldId id="351" r:id="rId9"/>
    <p:sldId id="352" r:id="rId10"/>
    <p:sldId id="353" r:id="rId11"/>
    <p:sldId id="35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6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2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5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9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5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0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8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0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7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0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3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ubileechurchlondon.org/wp-content/uploads/2012/07/The-Holy-Spirit2.jpg?65aa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93" y="609600"/>
            <a:ext cx="9155493" cy="515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74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6. Tell the Apostles Things To Come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16:13</a:t>
            </a:r>
          </a:p>
          <a:p>
            <a:endParaRPr lang="en-US" sz="1000" dirty="0"/>
          </a:p>
          <a:p>
            <a:r>
              <a:rPr lang="en-US" dirty="0" smtClean="0"/>
              <a:t>The falling away (2 Thess. 2:3; 1 Tim. 4:1-3).</a:t>
            </a:r>
          </a:p>
          <a:p>
            <a:r>
              <a:rPr lang="en-US" dirty="0" smtClean="0"/>
              <a:t>Second Coming of Christ (1 Thess. 4:13-5:11).</a:t>
            </a:r>
          </a:p>
          <a:p>
            <a:r>
              <a:rPr lang="en-US" dirty="0" smtClean="0"/>
              <a:t>Resurrection of the dead (1 Cor. 15). </a:t>
            </a:r>
          </a:p>
          <a:p>
            <a:r>
              <a:rPr lang="en-US" dirty="0" smtClean="0"/>
              <a:t>Triumph of the church over the tyranny of the Roman Empire (Revelation).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The Holy Spirit and the Apostles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Helper, Comforter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Teach and Bring To Remembrance All Things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Testify of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Convict the World of Sin, Righteousness, Judgment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Guide the Apostles into All Truth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Tell the Apostles of Things To Come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9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305050"/>
          </a:xfrm>
        </p:spPr>
        <p:txBody>
          <a:bodyPr>
            <a:noAutofit/>
          </a:bodyPr>
          <a:lstStyle/>
          <a:p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The </a:t>
            </a:r>
            <a:r>
              <a:rPr lang="en-US" sz="6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Holy Spirit                    and the Apostles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514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“ </a:t>
            </a:r>
            <a:r>
              <a:rPr lang="en-US" sz="2800" dirty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But the Helper, the Holy Spirit, whom the Father will send in My name, He will teach you all things, and bring to your remembrance all things that I said to you</a:t>
            </a:r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.”</a:t>
            </a:r>
            <a:endParaRPr lang="en-US" sz="2800" dirty="0">
              <a:ln w="10541" cmpd="sng">
                <a:noFill/>
                <a:prstDash val="solid"/>
              </a:ln>
              <a:solidFill>
                <a:schemeClr val="tx1"/>
              </a:solidFill>
            </a:endParaRPr>
          </a:p>
          <a:p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John 14:26</a:t>
            </a:r>
            <a:endParaRPr lang="en-US" sz="2800" dirty="0">
              <a:ln w="10541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45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“Be </a:t>
            </a:r>
            <a:r>
              <a:rPr lang="en-US" dirty="0"/>
              <a:t>diligent to present yourself approved to God, a worker who does not need to be ashamed, rightly dividing the word of </a:t>
            </a:r>
            <a:r>
              <a:rPr lang="en-US" dirty="0" smtClean="0"/>
              <a:t>truth.”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2 Timothy 2:15</a:t>
            </a:r>
            <a:endParaRPr lang="en-US" dirty="0"/>
          </a:p>
        </p:txBody>
      </p:sp>
      <p:pic>
        <p:nvPicPr>
          <p:cNvPr id="4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5720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90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John 14-16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Lord’s “Farewell Address” to His apostles.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Jesus speaks of the Holy Spirit four times: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14:15-18, 26, 15:26-27, 16:7-15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promises made in these chapters were made only to the apostles.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Confusion and error exists on the subject of the Holy Spirit because many people apply these promises to all believers.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96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1. Helper, Comforter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14:16-18</a:t>
            </a:r>
          </a:p>
          <a:p>
            <a:endParaRPr lang="en-US" sz="1000" dirty="0"/>
          </a:p>
          <a:p>
            <a:r>
              <a:rPr lang="en-US" b="1" i="1" dirty="0" err="1" smtClean="0"/>
              <a:t>parakletos</a:t>
            </a:r>
            <a:r>
              <a:rPr lang="en-US" dirty="0" smtClean="0"/>
              <a:t> – “to call to one’s side” or to give aid. </a:t>
            </a:r>
          </a:p>
          <a:p>
            <a:r>
              <a:rPr lang="en-US" dirty="0" smtClean="0"/>
              <a:t>The Holy Spirit was “another Helper” who was comparable to Christ, but unlike Christ, He would abide with them forever. </a:t>
            </a:r>
          </a:p>
          <a:p>
            <a:r>
              <a:rPr lang="en-US" dirty="0" smtClean="0"/>
              <a:t>The other passages explain the Holy Spirit’s role as helper to the apostles.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84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3600" b="1" i="1" dirty="0" smtClean="0"/>
              <a:t>2. Teach, Bring to Remembrance All Things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14:26</a:t>
            </a:r>
          </a:p>
          <a:p>
            <a:endParaRPr lang="en-US" sz="1000" dirty="0"/>
          </a:p>
          <a:p>
            <a:r>
              <a:rPr lang="en-US" dirty="0" smtClean="0"/>
              <a:t>Gave the apostles </a:t>
            </a:r>
            <a:r>
              <a:rPr lang="en-US" b="1" dirty="0" smtClean="0"/>
              <a:t>inspired teaching </a:t>
            </a:r>
            <a:r>
              <a:rPr lang="en-US" dirty="0" smtClean="0"/>
              <a:t>and </a:t>
            </a:r>
            <a:r>
              <a:rPr lang="en-US" b="1" dirty="0" smtClean="0"/>
              <a:t>inspired memory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1 Cor. 2:12-13; Acts 2:42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dirty="0" smtClean="0"/>
              <a:t>Only the apostles had this measure of the Holy Spirit </a:t>
            </a:r>
          </a:p>
          <a:p>
            <a:pPr lvl="1"/>
            <a:r>
              <a:rPr lang="en-US" dirty="0" smtClean="0"/>
              <a:t>2 Tim. 2:15; 1 Pet. 3:15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3. Testify of Christ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15:26-27</a:t>
            </a:r>
          </a:p>
          <a:p>
            <a:endParaRPr lang="en-US" sz="1000" dirty="0"/>
          </a:p>
          <a:p>
            <a:r>
              <a:rPr lang="en-US" dirty="0" smtClean="0"/>
              <a:t>The only way that one can testify or bear witness of something is if they have actually see it themselves. </a:t>
            </a:r>
          </a:p>
          <a:p>
            <a:r>
              <a:rPr lang="en-US" dirty="0" smtClean="0"/>
              <a:t>Holy Spirit would take the things of Christ and declare them to the apostles (John 16:14-15). </a:t>
            </a:r>
          </a:p>
          <a:p>
            <a:r>
              <a:rPr lang="en-US" dirty="0" smtClean="0"/>
              <a:t>Together, the Holy Spirit and the apostles bore witness of the Lord (Acts 2:32-33).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4. Convict the World of Sin, Righteousness, and Judgment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John 16:8-11</a:t>
            </a:r>
          </a:p>
          <a:p>
            <a:endParaRPr lang="en-US" sz="1000" dirty="0"/>
          </a:p>
          <a:p>
            <a:r>
              <a:rPr lang="en-US" b="1" dirty="0" smtClean="0"/>
              <a:t>Sin </a:t>
            </a:r>
            <a:r>
              <a:rPr lang="en-US" dirty="0" smtClean="0"/>
              <a:t>- they did not believe in Christ.</a:t>
            </a:r>
          </a:p>
          <a:p>
            <a:r>
              <a:rPr lang="en-US" b="1" dirty="0" smtClean="0"/>
              <a:t>Righteousness</a:t>
            </a:r>
            <a:r>
              <a:rPr lang="en-US" dirty="0" smtClean="0"/>
              <a:t> - Jesus was innocent of all charges the Jews had against Him. </a:t>
            </a:r>
          </a:p>
          <a:p>
            <a:r>
              <a:rPr lang="en-US" b="1" dirty="0" smtClean="0"/>
              <a:t>Judgment</a:t>
            </a:r>
            <a:r>
              <a:rPr lang="en-US" dirty="0" smtClean="0"/>
              <a:t> - The Lord’s resurrection would give Him authority to judge both Satan and the entire world (Acts 17:30-31).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5. Guide Apostles Into All Truth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16:12-13</a:t>
            </a:r>
          </a:p>
          <a:p>
            <a:endParaRPr lang="en-US" sz="1000" dirty="0"/>
          </a:p>
          <a:p>
            <a:r>
              <a:rPr lang="en-US" dirty="0" smtClean="0"/>
              <a:t>Those who will only hear the “red letters” of the spoken words of Jesus are not receiving “all truth.”</a:t>
            </a:r>
          </a:p>
          <a:p>
            <a:r>
              <a:rPr lang="en-US" dirty="0" smtClean="0"/>
              <a:t>The Holy Spirit did not reveal portions of truth to the apostles, but </a:t>
            </a:r>
            <a:r>
              <a:rPr lang="en-US" u="sng" dirty="0" smtClean="0"/>
              <a:t>all</a:t>
            </a:r>
            <a:r>
              <a:rPr lang="en-US" dirty="0" smtClean="0"/>
              <a:t> truth. This does away with the </a:t>
            </a:r>
            <a:r>
              <a:rPr lang="en-US" smtClean="0"/>
              <a:t>need for latter-day </a:t>
            </a:r>
            <a:r>
              <a:rPr lang="en-US" dirty="0" smtClean="0"/>
              <a:t>revelations.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523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The Holy Spirit                    and the Apostles</vt:lpstr>
      <vt:lpstr>PowerPoint Presentation</vt:lpstr>
      <vt:lpstr>John 14-16</vt:lpstr>
      <vt:lpstr>1. Helper, Comforter</vt:lpstr>
      <vt:lpstr>2. Teach, Bring to Remembrance All Things</vt:lpstr>
      <vt:lpstr>3. Testify of Christ</vt:lpstr>
      <vt:lpstr>4. Convict the World of Sin, Righteousness, and Judgment</vt:lpstr>
      <vt:lpstr>5. Guide Apostles Into All Truth</vt:lpstr>
      <vt:lpstr>6. Tell the Apostles Things To Come</vt:lpstr>
      <vt:lpstr>The Holy Spirit and the Apostles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</dc:title>
  <dc:creator>Heath</dc:creator>
  <cp:lastModifiedBy>Guest</cp:lastModifiedBy>
  <cp:revision>83</cp:revision>
  <dcterms:created xsi:type="dcterms:W3CDTF">2013-05-08T14:23:39Z</dcterms:created>
  <dcterms:modified xsi:type="dcterms:W3CDTF">2013-06-16T22:47:52Z</dcterms:modified>
</cp:coreProperties>
</file>