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2" r:id="rId5"/>
    <p:sldId id="263" r:id="rId6"/>
    <p:sldId id="260" r:id="rId7"/>
    <p:sldId id="266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7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3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25B3-B6B1-40F8-BD8C-7AC3B4BC5A14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9FE0-D4ED-4E11-84E2-D230B29E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7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Baptism </a:t>
            </a:r>
            <a:r>
              <a:rPr lang="en-US" sz="4000" b="1" dirty="0" smtClean="0">
                <a:solidFill>
                  <a:schemeClr val="bg1"/>
                </a:solidFill>
              </a:rPr>
              <a:t>- Col. 2:11-13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Baptism </a:t>
            </a:r>
            <a:r>
              <a:rPr lang="en-US" dirty="0">
                <a:solidFill>
                  <a:schemeClr val="bg1"/>
                </a:solidFill>
              </a:rPr>
              <a:t>makes us alive (v. 13, Rom. 6:4).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Baptism gives us forgiveness of our transgressions (v. 13, Acts 2:38).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This is accomplished, not by </a:t>
            </a:r>
            <a:r>
              <a:rPr lang="en-US" dirty="0" smtClean="0">
                <a:solidFill>
                  <a:schemeClr val="bg1"/>
                </a:solidFill>
              </a:rPr>
              <a:t>the power of </a:t>
            </a:r>
            <a:r>
              <a:rPr lang="en-US" dirty="0">
                <a:solidFill>
                  <a:schemeClr val="bg1"/>
                </a:solidFill>
              </a:rPr>
              <a:t>the water, but by the </a:t>
            </a:r>
            <a:r>
              <a:rPr lang="en-US" i="1" dirty="0">
                <a:solidFill>
                  <a:schemeClr val="bg1"/>
                </a:solidFill>
              </a:rPr>
              <a:t>“working of God, who raised Him from the dead” </a:t>
            </a:r>
            <a:r>
              <a:rPr lang="en-US" dirty="0">
                <a:solidFill>
                  <a:schemeClr val="bg1"/>
                </a:solidFill>
              </a:rPr>
              <a:t>(v. 12).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ustlifetoday.com/wp-content/uploads/2012/10/scal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649"/>
            <a:ext cx="6667500" cy="42481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6019800" cy="2133600"/>
          </a:xfrm>
          <a:solidFill>
            <a:srgbClr val="00206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Circumcision of Christ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257800"/>
            <a:ext cx="4038600" cy="1066800"/>
          </a:xfrm>
          <a:solidFill>
            <a:srgbClr val="002060"/>
          </a:solidFill>
          <a:ln w="19050">
            <a:solidFill>
              <a:schemeClr val="bg1"/>
            </a:solidFill>
          </a:ln>
        </p:spPr>
        <p:txBody>
          <a:bodyPr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Colossians 2:11-13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Circumcision - </a:t>
            </a:r>
            <a:r>
              <a:rPr lang="en-US" sz="4000" b="1" dirty="0" smtClean="0"/>
              <a:t>Gen. 17:1-14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Changed </a:t>
            </a:r>
            <a:r>
              <a:rPr lang="en-US" sz="2800" dirty="0"/>
              <a:t>Abram’s name to </a:t>
            </a:r>
            <a:r>
              <a:rPr lang="en-US" sz="2800" dirty="0" smtClean="0"/>
              <a:t>Abraham, restated </a:t>
            </a:r>
            <a:r>
              <a:rPr lang="en-US" sz="2800" dirty="0"/>
              <a:t>the nation and land promises </a:t>
            </a:r>
            <a:r>
              <a:rPr lang="en-US" sz="2800" dirty="0" smtClean="0"/>
              <a:t>(</a:t>
            </a:r>
            <a:r>
              <a:rPr lang="en-US" sz="2800" dirty="0"/>
              <a:t>vs. 5-8).</a:t>
            </a:r>
          </a:p>
          <a:p>
            <a:pPr lvl="0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removal of the foreskin from every male (v. 11).</a:t>
            </a:r>
          </a:p>
          <a:p>
            <a:pPr lvl="0"/>
            <a:r>
              <a:rPr lang="en-US" sz="2800" dirty="0"/>
              <a:t>Was to be done on the eighth day after birth (v. 12). </a:t>
            </a:r>
          </a:p>
          <a:p>
            <a:pPr lvl="0"/>
            <a:r>
              <a:rPr lang="en-US" sz="2800" dirty="0"/>
              <a:t>This applied </a:t>
            </a:r>
            <a:r>
              <a:rPr lang="en-US" sz="2800" dirty="0" smtClean="0"/>
              <a:t>descendants and </a:t>
            </a:r>
            <a:r>
              <a:rPr lang="en-US" sz="2800" dirty="0"/>
              <a:t>servants </a:t>
            </a:r>
            <a:r>
              <a:rPr lang="en-US" sz="2800" dirty="0" smtClean="0"/>
              <a:t>(</a:t>
            </a:r>
            <a:r>
              <a:rPr lang="en-US" sz="2800" dirty="0"/>
              <a:t>vs. 12-13). </a:t>
            </a:r>
          </a:p>
          <a:p>
            <a:pPr lvl="0"/>
            <a:r>
              <a:rPr lang="en-US" sz="2800" dirty="0"/>
              <a:t>It was a sign of the covenant, indicating that one was in a covenant relationship with God (vs. 11-13). </a:t>
            </a:r>
          </a:p>
          <a:p>
            <a:pPr lvl="0"/>
            <a:r>
              <a:rPr lang="en-US" sz="2800" dirty="0" smtClean="0"/>
              <a:t>Uncircumcised males were </a:t>
            </a:r>
            <a:r>
              <a:rPr lang="en-US" sz="2800" dirty="0"/>
              <a:t>cut off as a covenant breaker (v. 14). </a:t>
            </a:r>
          </a:p>
          <a:p>
            <a:pPr lvl="0"/>
            <a:r>
              <a:rPr lang="en-US" sz="2800" dirty="0"/>
              <a:t>Being circumcised obligated one to keep the entire covenant </a:t>
            </a:r>
            <a:r>
              <a:rPr lang="en-US" sz="2800" dirty="0" smtClean="0"/>
              <a:t>(</a:t>
            </a:r>
            <a:r>
              <a:rPr lang="en-US" sz="2800" dirty="0"/>
              <a:t>Gal. 5:3). </a:t>
            </a:r>
          </a:p>
        </p:txBody>
      </p:sp>
    </p:spTree>
    <p:extLst>
      <p:ext uri="{BB962C8B-B14F-4D97-AF65-F5344CB8AC3E}">
        <p14:creationId xmlns:p14="http://schemas.microsoft.com/office/powerpoint/2010/main" val="19934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God Wanted Circumcision                               of the Heart and the Ears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Acts </a:t>
            </a:r>
            <a:r>
              <a:rPr lang="en-US" dirty="0" smtClean="0"/>
              <a:t>7:51 </a:t>
            </a:r>
            <a:endParaRPr lang="en-US" dirty="0"/>
          </a:p>
          <a:p>
            <a:pPr lvl="0"/>
            <a:r>
              <a:rPr lang="en-US" dirty="0" smtClean="0"/>
              <a:t>Deuteronomy 10:12-16</a:t>
            </a:r>
            <a:endParaRPr lang="en-US" dirty="0"/>
          </a:p>
          <a:p>
            <a:pPr lvl="0"/>
            <a:r>
              <a:rPr lang="en-US" dirty="0" smtClean="0"/>
              <a:t>Jeremiah 6:10</a:t>
            </a:r>
            <a:endParaRPr lang="en-US" dirty="0"/>
          </a:p>
          <a:p>
            <a:pPr lvl="0"/>
            <a:r>
              <a:rPr lang="en-US" dirty="0" smtClean="0"/>
              <a:t>Jeremiah 9:25-26 </a:t>
            </a:r>
          </a:p>
          <a:p>
            <a:pPr lvl="0"/>
            <a:endParaRPr lang="en-US" sz="800" dirty="0"/>
          </a:p>
          <a:p>
            <a:pPr lvl="0"/>
            <a:r>
              <a:rPr lang="en-US" dirty="0" smtClean="0"/>
              <a:t>When it came to respecting God’s law, Israel was no different than the “uncircumcised” Gentile nations around them.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Christian and Fleshly Circumcision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Galatians 5:6</a:t>
            </a:r>
          </a:p>
          <a:p>
            <a:r>
              <a:rPr lang="en-US" dirty="0" smtClean="0"/>
              <a:t>1 Corinthians 7:19</a:t>
            </a:r>
          </a:p>
          <a:p>
            <a:r>
              <a:rPr lang="en-US" dirty="0" smtClean="0"/>
              <a:t>Romans 2:28-29</a:t>
            </a:r>
          </a:p>
          <a:p>
            <a:endParaRPr lang="en-US" dirty="0"/>
          </a:p>
          <a:p>
            <a:r>
              <a:rPr lang="en-US" dirty="0" smtClean="0"/>
              <a:t>Fleshly circumcision has no religious advantage for the Christian.</a:t>
            </a:r>
          </a:p>
          <a:p>
            <a:r>
              <a:rPr lang="en-US" dirty="0" smtClean="0"/>
              <a:t>What matters is that our heart and ears be ready to hear and obey God’s word.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5400000">
            <a:off x="1146464" y="-1146463"/>
            <a:ext cx="6851073" cy="9143998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1"/>
            <a:ext cx="40386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BEFORE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Dead in our trespasses and the </a:t>
            </a:r>
            <a:r>
              <a:rPr lang="en-US" b="1" dirty="0" err="1" smtClean="0">
                <a:solidFill>
                  <a:schemeClr val="bg1"/>
                </a:solidFill>
              </a:rPr>
              <a:t>uncircumcision</a:t>
            </a:r>
            <a:r>
              <a:rPr lang="en-US" b="1" dirty="0" smtClean="0">
                <a:solidFill>
                  <a:schemeClr val="bg1"/>
                </a:solidFill>
              </a:rPr>
              <a:t> of our flesh.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962400"/>
            <a:ext cx="40386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AFTER</a:t>
            </a:r>
            <a:endParaRPr lang="en-US" sz="3000" b="1" dirty="0" smtClean="0"/>
          </a:p>
          <a:p>
            <a:r>
              <a:rPr lang="en-US" b="1" dirty="0" smtClean="0"/>
              <a:t>Put off the body of the sins of the flesh.</a:t>
            </a:r>
          </a:p>
          <a:p>
            <a:r>
              <a:rPr lang="en-US" b="1" dirty="0" smtClean="0"/>
              <a:t>Made alive.</a:t>
            </a:r>
          </a:p>
          <a:p>
            <a:r>
              <a:rPr lang="en-US" b="1" dirty="0" smtClean="0"/>
              <a:t>Trespasses forgiven. </a:t>
            </a:r>
            <a:endParaRPr lang="en-US" sz="3000" b="1" dirty="0" smtClean="0"/>
          </a:p>
          <a:p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057400" y="2656582"/>
            <a:ext cx="5181600" cy="11534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265658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Circumcision of Christ Colossians 2:11-13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4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Circumcision and the Jews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It was a sign of the covenant, indicating that one was in a covenant relationship with God. </a:t>
            </a:r>
          </a:p>
          <a:p>
            <a:pPr lvl="0"/>
            <a:r>
              <a:rPr lang="en-US" dirty="0"/>
              <a:t>Uncircumcised males were cut off as a covenant breaker. </a:t>
            </a:r>
          </a:p>
          <a:p>
            <a:pPr lvl="0"/>
            <a:r>
              <a:rPr lang="en-US" dirty="0"/>
              <a:t>Being circumcised obligated one to keep the entire covenant.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/>
              <a:t>Baptism is the Christian’s Circumcision</a:t>
            </a:r>
            <a:endParaRPr lang="en-US" sz="39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It is the means by which man enters into a covenant relationship with God.</a:t>
            </a:r>
          </a:p>
          <a:p>
            <a:pPr lvl="0"/>
            <a:r>
              <a:rPr lang="en-US" dirty="0"/>
              <a:t>It identifies one as a covenant person. </a:t>
            </a:r>
          </a:p>
          <a:p>
            <a:pPr lvl="0"/>
            <a:r>
              <a:rPr lang="en-US" dirty="0"/>
              <a:t>It obligates one to keep the entire covenant. </a:t>
            </a:r>
          </a:p>
          <a:p>
            <a:pPr lvl="0"/>
            <a:r>
              <a:rPr lang="en-US" dirty="0"/>
              <a:t>No uncircumcised man could eat the Passover (Ex. 12:48). Christ is our Passover (1 Cor. 5:7), thus no one can partake of Christ without baptism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Baptism </a:t>
            </a:r>
            <a:r>
              <a:rPr lang="en-US" sz="4000" b="1" dirty="0" smtClean="0">
                <a:solidFill>
                  <a:schemeClr val="bg1"/>
                </a:solidFill>
              </a:rPr>
              <a:t>- Col. 2:11-13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means by which we receive the circumcision of Christ, thus removing the body of the sins of the flesh and allowing us to put on the new man in Christ.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Baptism is a burial, not a sprinkling or pouring (v. 12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Baptism connects us with the death and resurrection of Christ (v. 12</a:t>
            </a:r>
            <a:r>
              <a:rPr lang="en-US" dirty="0" smtClean="0">
                <a:solidFill>
                  <a:schemeClr val="bg1"/>
                </a:solidFill>
              </a:rPr>
              <a:t>; Rom</a:t>
            </a:r>
            <a:r>
              <a:rPr lang="en-US" dirty="0">
                <a:solidFill>
                  <a:schemeClr val="bg1"/>
                </a:solidFill>
              </a:rPr>
              <a:t>. 6:3-4). </a:t>
            </a:r>
          </a:p>
        </p:txBody>
      </p:sp>
    </p:spTree>
    <p:extLst>
      <p:ext uri="{BB962C8B-B14F-4D97-AF65-F5344CB8AC3E}">
        <p14:creationId xmlns:p14="http://schemas.microsoft.com/office/powerpoint/2010/main" val="11641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480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Circumcision of Christ</vt:lpstr>
      <vt:lpstr>Circumcision - Gen. 17:1-14</vt:lpstr>
      <vt:lpstr>God Wanted Circumcision                               of the Heart and the Ears</vt:lpstr>
      <vt:lpstr>The Christian and Fleshly Circumcision</vt:lpstr>
      <vt:lpstr>PowerPoint Presentation</vt:lpstr>
      <vt:lpstr>Circumcision and the Jews</vt:lpstr>
      <vt:lpstr>Baptism is the Christian’s Circumcision</vt:lpstr>
      <vt:lpstr>Baptism - Col. 2:11-13</vt:lpstr>
      <vt:lpstr>Baptism - Col. 2:11-13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Circumcision of Christ</dc:title>
  <dc:creator>Heath</dc:creator>
  <cp:lastModifiedBy>Guest</cp:lastModifiedBy>
  <cp:revision>13</cp:revision>
  <dcterms:created xsi:type="dcterms:W3CDTF">2013-03-15T14:41:11Z</dcterms:created>
  <dcterms:modified xsi:type="dcterms:W3CDTF">2013-03-17T23:20:48Z</dcterms:modified>
</cp:coreProperties>
</file>