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57" r:id="rId3"/>
    <p:sldId id="266" r:id="rId4"/>
    <p:sldId id="263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847159-989B-45C5-B4AA-AAF8CE45DE6A}" type="datetimeFigureOut">
              <a:rPr lang="en-US" smtClean="0"/>
              <a:pPr/>
              <a:t>9/22/2012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CE5FAA-EE7B-4874-B360-46AA94325D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583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72D576-F659-4C50-8CFB-6123528DA3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60C59B-1BC4-449A-9A8B-F2D01F8BBB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288644-4121-4867-9633-9ED587876D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6EFAF8-B352-43AA-AE8C-AD1C7579C6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AF7BA9-8591-45BD-BCC8-13EDC35094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16F283-C125-40D4-83D9-C2F58DA572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48DD0F-2852-4F6F-A440-5AFC2A1255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2FE1AD-9467-4715-8583-6AFA8BE6A0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CA1C0-2B9B-4320-B31F-F62ED8A2B9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09C895-CB54-4AFF-AF11-80381534E4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EC43A1-4190-4555-957C-AF87A085D5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ross background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F965F90-B4C9-49B1-A257-AEE37155402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Bar dir="vert"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rucified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3505200"/>
          </a:xfrm>
        </p:spPr>
        <p:txBody>
          <a:bodyPr/>
          <a:lstStyle/>
          <a:p>
            <a:r>
              <a:rPr lang="en-US" sz="7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Jesus </a:t>
            </a:r>
            <a:r>
              <a:rPr lang="en-US" sz="7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Is A Friend That Will Challenge Me</a:t>
            </a:r>
            <a:endParaRPr lang="en-US" sz="7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sz="5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Some Of His Challenges</a:t>
            </a:r>
            <a:endParaRPr lang="en-US" sz="5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marL="685800" indent="-685800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Rich Young Ruler</a:t>
            </a:r>
          </a:p>
          <a:p>
            <a:pPr marL="1085850" lvl="1" indent="-685800"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18:18-27</a:t>
            </a:r>
          </a:p>
          <a:p>
            <a:pPr marL="1085850" lvl="1" indent="-685800">
              <a:spcAft>
                <a:spcPts val="1200"/>
              </a:spcAft>
              <a:buFont typeface="Wingdings" pitchFamily="2" charset="2"/>
              <a:buChar char="§"/>
            </a:pP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0" indent="-685800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Discipleship</a:t>
            </a:r>
          </a:p>
          <a:p>
            <a:pPr marL="1085850" lvl="1" indent="-685800"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14:25-35 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sz="5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Some Of His Challenges</a:t>
            </a:r>
            <a:endParaRPr lang="en-US" sz="5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marL="685800" indent="-685800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4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Traditions</a:t>
            </a:r>
          </a:p>
          <a:p>
            <a:pPr marL="1085850" lvl="1" indent="-685800"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4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15:1-9</a:t>
            </a:r>
          </a:p>
          <a:p>
            <a:pPr marL="685800" indent="-685800"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4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Doctrine</a:t>
            </a:r>
          </a:p>
          <a:p>
            <a:pPr marL="1085850" lvl="1" indent="-685800"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4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5:17-20</a:t>
            </a:r>
          </a:p>
          <a:p>
            <a:pPr marL="1085850" lvl="1" indent="-685800"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4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6:48-57</a:t>
            </a:r>
            <a:endParaRPr lang="en-US" sz="48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sz="5400" b="1" dirty="0" smtClean="0"/>
              <a:t>Some </a:t>
            </a:r>
            <a:r>
              <a:rPr lang="en-US" sz="5400" b="1" smtClean="0"/>
              <a:t>Of His </a:t>
            </a:r>
            <a:r>
              <a:rPr lang="en-US" sz="5400" b="1" dirty="0" smtClean="0"/>
              <a:t>Challenges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View of Heaven</a:t>
            </a:r>
          </a:p>
          <a:p>
            <a:pPr>
              <a:spcAft>
                <a:spcPts val="1200"/>
              </a:spcAft>
            </a:pPr>
            <a:endParaRPr lang="en-US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Aft>
                <a:spcPts val="1200"/>
              </a:spcAft>
              <a:buNone/>
            </a:pPr>
            <a:endParaRPr lang="en-US" sz="4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spcAft>
                <a:spcPts val="1200"/>
              </a:spcAft>
              <a:buNone/>
            </a:pP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we up to the challenge?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50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Default Design</vt:lpstr>
      <vt:lpstr>Jesus Is A Friend That Will Challenge Me</vt:lpstr>
      <vt:lpstr>Some Of His Challenges</vt:lpstr>
      <vt:lpstr>Some Of His Challenges</vt:lpstr>
      <vt:lpstr>Some Of His Challenges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Jesus Christ the Son of God</dc:title>
  <dc:creator>Mark Russell</dc:creator>
  <cp:lastModifiedBy>Guest</cp:lastModifiedBy>
  <cp:revision>19</cp:revision>
  <dcterms:created xsi:type="dcterms:W3CDTF">2004-01-29T18:43:02Z</dcterms:created>
  <dcterms:modified xsi:type="dcterms:W3CDTF">2012-09-22T12:12:29Z</dcterms:modified>
</cp:coreProperties>
</file>