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D1595D-C15A-4DB5-B7CA-4E98B532E0F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578A1E-39D2-437C-A300-9DDBF33D0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3429000"/>
          </a:xfrm>
        </p:spPr>
        <p:txBody>
          <a:bodyPr/>
          <a:lstStyle/>
          <a:p>
            <a:pPr algn="ctr"/>
            <a:endParaRPr lang="en-US" sz="4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Mark 8:22-26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362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Second Touch</a:t>
            </a:r>
            <a:b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Jesus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Text - Mark 8:22-26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Explanation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disciples didn’t see clearly.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Others worried about food.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Peter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Disciples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0"/>
            <a:ext cx="8001000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Second Touch By Jesus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Point</a:t>
            </a: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most people, more than one touch of Jesus is necessary to see clearly.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0"/>
            <a:ext cx="8001000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Second Touch By Jesus </a:t>
            </a:r>
            <a:endParaRPr lang="en-US" sz="4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Applications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Religious, but erring</a:t>
            </a:r>
          </a:p>
          <a:p>
            <a:pPr lvl="1"/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Christians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0"/>
            <a:ext cx="8001000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Second Touch By Jesus </a:t>
            </a:r>
            <a:endParaRPr lang="en-US" sz="4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see men walking like trees and accept it?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0"/>
            <a:ext cx="8001000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Second Touch By Jesus </a:t>
            </a:r>
            <a:endParaRPr lang="en-US" sz="4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81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Slide 1</vt:lpstr>
      <vt:lpstr>A Second Touch  By Jesus</vt:lpstr>
      <vt:lpstr>A Second Touch By Jesus </vt:lpstr>
      <vt:lpstr>A Second Touch By Jesus </vt:lpstr>
      <vt:lpstr>A Second Touch By Jesus </vt:lpstr>
      <vt:lpstr>A Second Touch By Jesus </vt:lpstr>
      <vt:lpstr>Slide 7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Mark Russell</cp:lastModifiedBy>
  <cp:revision>7</cp:revision>
  <dcterms:created xsi:type="dcterms:W3CDTF">2010-05-09T04:30:57Z</dcterms:created>
  <dcterms:modified xsi:type="dcterms:W3CDTF">2012-09-20T14:27:14Z</dcterms:modified>
</cp:coreProperties>
</file>