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6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2670-9C3A-40C6-A928-430A28891EE9}" type="datetimeFigureOut">
              <a:rPr lang="en-US" smtClean="0"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7B1E-BCCB-46FC-A6A2-8E05A1EC6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7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2670-9C3A-40C6-A928-430A28891EE9}" type="datetimeFigureOut">
              <a:rPr lang="en-US" smtClean="0"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7B1E-BCCB-46FC-A6A2-8E05A1EC6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7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2670-9C3A-40C6-A928-430A28891EE9}" type="datetimeFigureOut">
              <a:rPr lang="en-US" smtClean="0"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7B1E-BCCB-46FC-A6A2-8E05A1EC6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2670-9C3A-40C6-A928-430A28891EE9}" type="datetimeFigureOut">
              <a:rPr lang="en-US" smtClean="0"/>
              <a:t>5/13/2012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9427B1E-BCCB-46FC-A6A2-8E05A1EC67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2670-9C3A-40C6-A928-430A28891EE9}" type="datetimeFigureOut">
              <a:rPr lang="en-US" smtClean="0"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7B1E-BCCB-46FC-A6A2-8E05A1EC67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2670-9C3A-40C6-A928-430A28891EE9}" type="datetimeFigureOut">
              <a:rPr lang="en-US" smtClean="0"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9427B1E-BCCB-46FC-A6A2-8E05A1EC672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2670-9C3A-40C6-A928-430A28891EE9}" type="datetimeFigureOut">
              <a:rPr lang="en-US" smtClean="0"/>
              <a:t>5/13/2012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7B1E-BCCB-46FC-A6A2-8E05A1EC67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2670-9C3A-40C6-A928-430A28891EE9}" type="datetimeFigureOut">
              <a:rPr lang="en-US" smtClean="0"/>
              <a:t>5/13/2012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7B1E-BCCB-46FC-A6A2-8E05A1EC672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2670-9C3A-40C6-A928-430A28891EE9}" type="datetimeFigureOut">
              <a:rPr lang="en-US" smtClean="0"/>
              <a:t>5/13/2012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7B1E-BCCB-46FC-A6A2-8E05A1EC6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2670-9C3A-40C6-A928-430A28891EE9}" type="datetimeFigureOut">
              <a:rPr lang="en-US" smtClean="0"/>
              <a:t>5/13/2012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7B1E-BCCB-46FC-A6A2-8E05A1EC6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2670-9C3A-40C6-A928-430A28891EE9}" type="datetimeFigureOut">
              <a:rPr lang="en-US" smtClean="0"/>
              <a:t>5/13/2012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7B1E-BCCB-46FC-A6A2-8E05A1EC672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2670-9C3A-40C6-A928-430A28891EE9}" type="datetimeFigureOut">
              <a:rPr lang="en-US" smtClean="0"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7B1E-BCCB-46FC-A6A2-8E05A1EC6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22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2670-9C3A-40C6-A928-430A28891EE9}" type="datetimeFigureOut">
              <a:rPr lang="en-US" smtClean="0"/>
              <a:t>5/13/2012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9427B1E-BCCB-46FC-A6A2-8E05A1EC672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2670-9C3A-40C6-A928-430A28891EE9}" type="datetimeFigureOut">
              <a:rPr lang="en-US" smtClean="0"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7B1E-BCCB-46FC-A6A2-8E05A1EC6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2670-9C3A-40C6-A928-430A28891EE9}" type="datetimeFigureOut">
              <a:rPr lang="en-US" smtClean="0"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7B1E-BCCB-46FC-A6A2-8E05A1EC6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2670-9C3A-40C6-A928-430A28891EE9}" type="datetimeFigureOut">
              <a:rPr lang="en-US" smtClean="0"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7B1E-BCCB-46FC-A6A2-8E05A1EC6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3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2670-9C3A-40C6-A928-430A28891EE9}" type="datetimeFigureOut">
              <a:rPr lang="en-US" smtClean="0"/>
              <a:t>5/13/2012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7B1E-BCCB-46FC-A6A2-8E05A1EC6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9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2670-9C3A-40C6-A928-430A28891EE9}" type="datetimeFigureOut">
              <a:rPr lang="en-US" smtClean="0"/>
              <a:t>5/13/2012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7B1E-BCCB-46FC-A6A2-8E05A1EC6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9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2670-9C3A-40C6-A928-430A28891EE9}" type="datetimeFigureOut">
              <a:rPr lang="en-US" smtClean="0"/>
              <a:t>5/13/2012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7B1E-BCCB-46FC-A6A2-8E05A1EC6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15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2670-9C3A-40C6-A928-430A28891EE9}" type="datetimeFigureOut">
              <a:rPr lang="en-US" smtClean="0"/>
              <a:t>5/13/2012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7B1E-BCCB-46FC-A6A2-8E05A1EC6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4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2670-9C3A-40C6-A928-430A28891EE9}" type="datetimeFigureOut">
              <a:rPr lang="en-US" smtClean="0"/>
              <a:t>5/13/2012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7B1E-BCCB-46FC-A6A2-8E05A1EC6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43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2670-9C3A-40C6-A928-430A28891EE9}" type="datetimeFigureOut">
              <a:rPr lang="en-US" smtClean="0"/>
              <a:t>5/13/2012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7B1E-BCCB-46FC-A6A2-8E05A1EC6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6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42670-9C3A-40C6-A928-430A28891EE9}" type="datetimeFigureOut">
              <a:rPr lang="en-US" smtClean="0"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27B1E-BCCB-46FC-A6A2-8E05A1EC6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1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6F42670-9C3A-40C6-A928-430A28891EE9}" type="datetimeFigureOut">
              <a:rPr lang="en-US" smtClean="0"/>
              <a:t>5/13/2012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9427B1E-BCCB-46FC-A6A2-8E05A1EC67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0975"/>
            <a:ext cx="8674585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15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Colossians 1:15-18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+mn-lt"/>
              </a:rPr>
              <a:t>The Preeminence of Christ</a:t>
            </a:r>
            <a:endParaRPr lang="en-US" sz="5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780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+mn-lt"/>
              </a:rPr>
              <a:t>The Credentials of Jesus</a:t>
            </a:r>
            <a:endParaRPr lang="en-US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00600"/>
          </a:xfrm>
        </p:spPr>
        <p:txBody>
          <a:bodyPr>
            <a:noAutofit/>
          </a:bodyPr>
          <a:lstStyle/>
          <a:p>
            <a:pPr marL="514350" indent="-514350">
              <a:buClrTx/>
              <a:buSzPct val="95000"/>
              <a:buFont typeface="+mj-lt"/>
              <a:buAutoNum type="arabicPeriod"/>
            </a:pPr>
            <a:r>
              <a:rPr lang="en-US" sz="3600" b="1" dirty="0" smtClean="0"/>
              <a:t>He is the Image of the Invisible God</a:t>
            </a:r>
          </a:p>
          <a:p>
            <a:pPr marL="514350" indent="-514350">
              <a:buClrTx/>
              <a:buSzPct val="95000"/>
              <a:buFont typeface="+mj-lt"/>
              <a:buAutoNum type="arabicPeriod"/>
            </a:pPr>
            <a:r>
              <a:rPr lang="en-US" sz="3600" b="1" dirty="0" smtClean="0"/>
              <a:t>He is the Firstborn Over All Creation</a:t>
            </a:r>
          </a:p>
          <a:p>
            <a:pPr marL="514350" indent="-514350">
              <a:buClrTx/>
              <a:buSzPct val="95000"/>
              <a:buFont typeface="+mj-lt"/>
              <a:buAutoNum type="arabicPeriod"/>
            </a:pPr>
            <a:r>
              <a:rPr lang="en-US" sz="3600" b="1" dirty="0" smtClean="0"/>
              <a:t>He is the Agent of Creation</a:t>
            </a:r>
          </a:p>
          <a:p>
            <a:pPr marL="514350" indent="-514350">
              <a:buClrTx/>
              <a:buSzPct val="95000"/>
              <a:buFont typeface="+mj-lt"/>
              <a:buAutoNum type="arabicPeriod"/>
            </a:pPr>
            <a:r>
              <a:rPr lang="en-US" sz="3600" b="1" dirty="0" smtClean="0"/>
              <a:t>He is the Goal of Creation</a:t>
            </a:r>
          </a:p>
          <a:p>
            <a:pPr marL="514350" indent="-514350">
              <a:buClrTx/>
              <a:buSzPct val="95000"/>
              <a:buFont typeface="+mj-lt"/>
              <a:buAutoNum type="arabicPeriod"/>
            </a:pPr>
            <a:r>
              <a:rPr lang="en-US" sz="3600" b="1" dirty="0" smtClean="0"/>
              <a:t>He is Eternal</a:t>
            </a:r>
          </a:p>
          <a:p>
            <a:pPr marL="514350" indent="-514350">
              <a:buClrTx/>
              <a:buSzPct val="95000"/>
              <a:buFont typeface="+mj-lt"/>
              <a:buAutoNum type="arabicPeriod"/>
            </a:pPr>
            <a:r>
              <a:rPr lang="en-US" sz="3600" b="1" dirty="0" smtClean="0"/>
              <a:t>He Sustains His Creation</a:t>
            </a:r>
          </a:p>
          <a:p>
            <a:pPr marL="514350" indent="-514350">
              <a:buClrTx/>
              <a:buSzPct val="95000"/>
              <a:buFont typeface="+mj-lt"/>
              <a:buAutoNum type="arabicPeriod"/>
            </a:pPr>
            <a:r>
              <a:rPr lang="en-US" sz="3600" b="1" dirty="0" smtClean="0"/>
              <a:t>He is the Head of the Church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019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+mn-lt"/>
              </a:rPr>
              <a:t>The Preeminence of Christ</a:t>
            </a:r>
            <a:endParaRPr lang="en-US" sz="4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7772400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Because He has preeminence in relation of deity, creation, and the church, Jesus is to have preeminence in all things. 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3600" dirty="0" smtClean="0"/>
              <a:t>Jesus perfectly qualifies as our Lord and Savior, and is worthy of our praise, honor, service, obedience, and trust.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4648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104</Words>
  <Application>Microsoft Office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Equity</vt:lpstr>
      <vt:lpstr>PowerPoint Presentation</vt:lpstr>
      <vt:lpstr>The Preeminence of Christ</vt:lpstr>
      <vt:lpstr>The Credentials of Jesus</vt:lpstr>
      <vt:lpstr>The Preeminence of Christ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Preeminence of Christ</dc:title>
  <dc:creator>Heath</dc:creator>
  <cp:lastModifiedBy>Guest</cp:lastModifiedBy>
  <cp:revision>5</cp:revision>
  <dcterms:created xsi:type="dcterms:W3CDTF">2012-05-11T17:30:36Z</dcterms:created>
  <dcterms:modified xsi:type="dcterms:W3CDTF">2012-05-14T02:30:00Z</dcterms:modified>
</cp:coreProperties>
</file>