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0" r:id="rId7"/>
    <p:sldId id="266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9B47-F6AD-4D60-BCA7-EFE402746418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BA2F-7B97-4894-9B30-FEFB37C80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4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9B47-F6AD-4D60-BCA7-EFE402746418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BA2F-7B97-4894-9B30-FEFB37C80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1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9B47-F6AD-4D60-BCA7-EFE402746418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BA2F-7B97-4894-9B30-FEFB37C80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9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9B47-F6AD-4D60-BCA7-EFE402746418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BA2F-7B97-4894-9B30-FEFB37C80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9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9B47-F6AD-4D60-BCA7-EFE402746418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BA2F-7B97-4894-9B30-FEFB37C80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9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9B47-F6AD-4D60-BCA7-EFE402746418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BA2F-7B97-4894-9B30-FEFB37C80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3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9B47-F6AD-4D60-BCA7-EFE402746418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BA2F-7B97-4894-9B30-FEFB37C80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6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9B47-F6AD-4D60-BCA7-EFE402746418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BA2F-7B97-4894-9B30-FEFB37C80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9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9B47-F6AD-4D60-BCA7-EFE402746418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BA2F-7B97-4894-9B30-FEFB37C80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8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9B47-F6AD-4D60-BCA7-EFE402746418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BA2F-7B97-4894-9B30-FEFB37C80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9B47-F6AD-4D60-BCA7-EFE402746418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BA2F-7B97-4894-9B30-FEFB37C80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6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E9B47-F6AD-4D60-BCA7-EFE402746418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BA2F-7B97-4894-9B30-FEFB37C80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God’s Two Bodies of Revelation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382905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2286000"/>
            <a:ext cx="4343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Study of Psalm 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Law  vs. 7-11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b="1" i="1" dirty="0" smtClean="0"/>
              <a:t>“The statutes of the Lord are right,                   rejoicing the heart”</a:t>
            </a:r>
          </a:p>
          <a:p>
            <a:pPr marL="0" indent="0">
              <a:buNone/>
            </a:pPr>
            <a:endParaRPr lang="en-US" sz="1000" b="1" i="1" dirty="0" smtClean="0"/>
          </a:p>
          <a:p>
            <a:pPr lvl="1"/>
            <a:r>
              <a:rPr lang="en-US" b="1" dirty="0" smtClean="0"/>
              <a:t>Romans 3:4</a:t>
            </a:r>
            <a:endParaRPr lang="en-US" b="1" dirty="0"/>
          </a:p>
        </p:txBody>
      </p:sp>
      <p:pic>
        <p:nvPicPr>
          <p:cNvPr id="4" name="Picture 5" descr="bi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06434"/>
            <a:ext cx="2800350" cy="27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Law  vs. 7-11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b="1" i="1" dirty="0" smtClean="0"/>
              <a:t>“The commandment of the Lord is pure,                   enlightening the eyes”</a:t>
            </a:r>
          </a:p>
          <a:p>
            <a:pPr marL="0" indent="0">
              <a:buNone/>
            </a:pPr>
            <a:endParaRPr lang="en-US" sz="1000" b="1" i="1" dirty="0" smtClean="0"/>
          </a:p>
          <a:p>
            <a:pPr lvl="1"/>
            <a:r>
              <a:rPr lang="en-US" b="1" dirty="0" smtClean="0"/>
              <a:t>2 Timothy 3:15</a:t>
            </a:r>
          </a:p>
          <a:p>
            <a:pPr lvl="1"/>
            <a:r>
              <a:rPr lang="en-US" b="1" dirty="0" smtClean="0"/>
              <a:t>Psalm 119:105</a:t>
            </a:r>
            <a:endParaRPr lang="en-US" b="1" dirty="0"/>
          </a:p>
        </p:txBody>
      </p:sp>
      <p:pic>
        <p:nvPicPr>
          <p:cNvPr id="4" name="Picture 5" descr="bi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06434"/>
            <a:ext cx="2800350" cy="27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Law  vs. 7-11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b="1" i="1" dirty="0" smtClean="0"/>
              <a:t>“The fear of the Lord is clean,                   enduring forever”</a:t>
            </a:r>
          </a:p>
          <a:p>
            <a:pPr marL="0" indent="0">
              <a:buNone/>
            </a:pPr>
            <a:endParaRPr lang="en-US" sz="1000" b="1" i="1" dirty="0" smtClean="0"/>
          </a:p>
          <a:p>
            <a:pPr lvl="1"/>
            <a:r>
              <a:rPr lang="en-US" b="1" dirty="0" smtClean="0"/>
              <a:t>Proverbs 1:7</a:t>
            </a:r>
          </a:p>
          <a:p>
            <a:pPr lvl="1"/>
            <a:r>
              <a:rPr lang="en-US" b="1" dirty="0" smtClean="0"/>
              <a:t>Matthew 24:35</a:t>
            </a:r>
          </a:p>
          <a:p>
            <a:pPr lvl="1"/>
            <a:r>
              <a:rPr lang="en-US" b="1" dirty="0" smtClean="0"/>
              <a:t>John 12:49-50</a:t>
            </a:r>
            <a:endParaRPr lang="en-US" b="1" dirty="0"/>
          </a:p>
        </p:txBody>
      </p:sp>
      <p:pic>
        <p:nvPicPr>
          <p:cNvPr id="4" name="Picture 5" descr="bi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06434"/>
            <a:ext cx="2800350" cy="27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Law  vs. 7-11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b="1" i="1" dirty="0" smtClean="0"/>
              <a:t>“The judgments of the Lord                          are true and righteous altogether”</a:t>
            </a:r>
          </a:p>
          <a:p>
            <a:pPr marL="0" indent="0">
              <a:buNone/>
            </a:pPr>
            <a:endParaRPr lang="en-US" sz="1000" b="1" i="1" dirty="0" smtClean="0"/>
          </a:p>
        </p:txBody>
      </p:sp>
      <p:pic>
        <p:nvPicPr>
          <p:cNvPr id="4" name="Picture 5" descr="bi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06434"/>
            <a:ext cx="2800350" cy="27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God’s Word Reveals About God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6477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  He is…</a:t>
            </a:r>
          </a:p>
          <a:p>
            <a:r>
              <a:rPr lang="en-US" b="1" dirty="0" smtClean="0"/>
              <a:t>Perfect</a:t>
            </a:r>
          </a:p>
          <a:p>
            <a:r>
              <a:rPr lang="en-US" b="1" dirty="0" smtClean="0"/>
              <a:t>Sure</a:t>
            </a:r>
          </a:p>
          <a:p>
            <a:r>
              <a:rPr lang="en-US" b="1" dirty="0" smtClean="0"/>
              <a:t>Right</a:t>
            </a:r>
          </a:p>
          <a:p>
            <a:r>
              <a:rPr lang="en-US" b="1" dirty="0" smtClean="0"/>
              <a:t>Pure</a:t>
            </a:r>
          </a:p>
          <a:p>
            <a:r>
              <a:rPr lang="en-US" b="1" dirty="0" smtClean="0"/>
              <a:t>Clean</a:t>
            </a:r>
          </a:p>
          <a:p>
            <a:r>
              <a:rPr lang="en-US" b="1" dirty="0" smtClean="0"/>
              <a:t>True</a:t>
            </a:r>
          </a:p>
          <a:p>
            <a:r>
              <a:rPr lang="en-US" b="1" dirty="0" smtClean="0"/>
              <a:t>Righteous</a:t>
            </a:r>
          </a:p>
        </p:txBody>
      </p:sp>
      <p:pic>
        <p:nvPicPr>
          <p:cNvPr id="4" name="Picture 5" descr="bi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06434"/>
            <a:ext cx="2800350" cy="27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Progression of Benefits Received   From God’s Law      vs. 7-11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b="1" dirty="0" smtClean="0"/>
              <a:t>converts the soul</a:t>
            </a:r>
          </a:p>
          <a:p>
            <a:r>
              <a:rPr lang="en-US" b="1" dirty="0" smtClean="0"/>
              <a:t>makes one wise</a:t>
            </a:r>
          </a:p>
          <a:p>
            <a:r>
              <a:rPr lang="en-US" b="1" dirty="0" smtClean="0"/>
              <a:t>rejoices the heart</a:t>
            </a:r>
          </a:p>
          <a:p>
            <a:r>
              <a:rPr lang="en-US" b="1" dirty="0" smtClean="0"/>
              <a:t>enlightens the eyes</a:t>
            </a:r>
          </a:p>
          <a:p>
            <a:r>
              <a:rPr lang="en-US" b="1" dirty="0" smtClean="0"/>
              <a:t>endures forever</a:t>
            </a:r>
            <a:endParaRPr lang="en-US" b="1" dirty="0"/>
          </a:p>
        </p:txBody>
      </p:sp>
      <p:pic>
        <p:nvPicPr>
          <p:cNvPr id="4" name="Picture 5" descr="bi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06434"/>
            <a:ext cx="2800350" cy="27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God’s Word is to be desired above great riches and pleasure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“More to be desired are they than gold, yea, than much fine gold: sweeter also than honey and the honeycomb” (v. 10). </a:t>
            </a:r>
            <a:endParaRPr lang="en-US" b="1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8" b="7533"/>
          <a:stretch/>
        </p:blipFill>
        <p:spPr bwMode="auto">
          <a:xfrm>
            <a:off x="228600" y="3415145"/>
            <a:ext cx="8610600" cy="3366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5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b="11790"/>
          <a:stretch/>
        </p:blipFill>
        <p:spPr bwMode="auto">
          <a:xfrm flipH="1">
            <a:off x="0" y="1"/>
            <a:ext cx="9143998" cy="678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Man’s Response  vs. 12-14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r>
              <a:rPr lang="en-US" b="1" i="1" dirty="0" smtClean="0"/>
              <a:t>“Cleanse thou me from secret faults”</a:t>
            </a:r>
          </a:p>
          <a:p>
            <a:r>
              <a:rPr lang="en-US" b="1" i="1" dirty="0" smtClean="0"/>
              <a:t>“Keep back thy servant also from presumptuous sins”</a:t>
            </a:r>
          </a:p>
          <a:p>
            <a:r>
              <a:rPr lang="en-US" b="1" i="1" dirty="0" smtClean="0"/>
              <a:t>Let the words of my mouth,                                     and the meditation of my heart,                                         be acceptable in thy sight”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46986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Psalm 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God’s power and wisdom shown in His creation (vs. 1-6)</a:t>
            </a:r>
          </a:p>
          <a:p>
            <a:r>
              <a:rPr lang="en-US" b="1" dirty="0" smtClean="0"/>
              <a:t>God’s character shown in His word (vs. 7-11)</a:t>
            </a:r>
          </a:p>
          <a:p>
            <a:r>
              <a:rPr lang="en-US" b="1" dirty="0" smtClean="0"/>
              <a:t>Man’s appropriate response to God’s revelation (vs. 12-14)</a:t>
            </a:r>
            <a:endParaRPr lang="en-US" b="1" dirty="0"/>
          </a:p>
        </p:txBody>
      </p:sp>
      <p:pic>
        <p:nvPicPr>
          <p:cNvPr id="5" name="Picture 5" descr="bi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06434"/>
            <a:ext cx="2800350" cy="27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God’s Creation   vs. 1-6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declares God’s glory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shows God’s handiwork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utters speech and shows knowledge</a:t>
            </a:r>
          </a:p>
          <a:p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en-US" b="1" dirty="0" smtClean="0">
                <a:solidFill>
                  <a:schemeClr val="bg1"/>
                </a:solidFill>
              </a:rPr>
              <a:t>his “voice” is present everywhere on earth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75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God’s Creation Says About God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God has great wisdom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God has an eye for beauty and variety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God appreciates law and order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God possesses great power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4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existence of a creation          implies the existence of a Creator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1:18-20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14:1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80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Law  vs. 7-11</a:t>
            </a:r>
            <a:endParaRPr lang="en-US" b="1" dirty="0"/>
          </a:p>
        </p:txBody>
      </p:sp>
      <p:pic>
        <p:nvPicPr>
          <p:cNvPr id="4" name="Picture 5" descr="bi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06434"/>
            <a:ext cx="2800350" cy="27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79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Law  vs. 7-11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“The law of the Lord is perfect,                   converting the soul”</a:t>
            </a:r>
          </a:p>
          <a:p>
            <a:pPr marL="0" indent="0">
              <a:buNone/>
            </a:pPr>
            <a:endParaRPr lang="en-US" sz="1000" b="1" i="1" dirty="0" smtClean="0"/>
          </a:p>
          <a:p>
            <a:pPr lvl="1"/>
            <a:r>
              <a:rPr lang="en-US" b="1" dirty="0" smtClean="0"/>
              <a:t>1 Peter 1:23</a:t>
            </a:r>
            <a:endParaRPr lang="en-US" b="1" dirty="0"/>
          </a:p>
        </p:txBody>
      </p:sp>
      <p:pic>
        <p:nvPicPr>
          <p:cNvPr id="4" name="Picture 5" descr="bi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06434"/>
            <a:ext cx="2800350" cy="27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Law  vs. 7-11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i="1" dirty="0" smtClean="0"/>
              <a:t>“The testimony of the Lord is sure,                   making wise the simple”</a:t>
            </a:r>
          </a:p>
          <a:p>
            <a:pPr marL="0" indent="0">
              <a:buNone/>
            </a:pPr>
            <a:endParaRPr lang="en-US" sz="1000" b="1" i="1" dirty="0" smtClean="0"/>
          </a:p>
          <a:p>
            <a:pPr lvl="1"/>
            <a:r>
              <a:rPr lang="en-US" b="1" dirty="0" smtClean="0"/>
              <a:t>Psalm 119:89, 152</a:t>
            </a:r>
          </a:p>
          <a:p>
            <a:pPr lvl="1"/>
            <a:r>
              <a:rPr lang="en-US" b="1" dirty="0" smtClean="0"/>
              <a:t>Psalm 119:97-100, 130</a:t>
            </a:r>
            <a:endParaRPr lang="en-US" b="1" dirty="0"/>
          </a:p>
        </p:txBody>
      </p:sp>
      <p:pic>
        <p:nvPicPr>
          <p:cNvPr id="4" name="Picture 5" descr="bi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06434"/>
            <a:ext cx="2800350" cy="27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375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God’s Two Bodies of Revelation</vt:lpstr>
      <vt:lpstr>Psalm 19</vt:lpstr>
      <vt:lpstr>God’s Creation   vs. 1-6</vt:lpstr>
      <vt:lpstr>What God’s Creation Says About God</vt:lpstr>
      <vt:lpstr>PowerPoint Presentation</vt:lpstr>
      <vt:lpstr>The existence of a creation          implies the existence of a Creator</vt:lpstr>
      <vt:lpstr>God’s Law  vs. 7-11</vt:lpstr>
      <vt:lpstr>God’s Law  vs. 7-11</vt:lpstr>
      <vt:lpstr>God’s Law  vs. 7-11</vt:lpstr>
      <vt:lpstr>God’s Law  vs. 7-11</vt:lpstr>
      <vt:lpstr>God’s Law  vs. 7-11</vt:lpstr>
      <vt:lpstr>God’s Law  vs. 7-11</vt:lpstr>
      <vt:lpstr>God’s Law  vs. 7-11</vt:lpstr>
      <vt:lpstr>What God’s Word Reveals About God</vt:lpstr>
      <vt:lpstr>Progression of Benefits Received   From God’s Law      vs. 7-11</vt:lpstr>
      <vt:lpstr>God’s Word is to be desired above great riches and pleasure</vt:lpstr>
      <vt:lpstr>Man’s Response  vs. 12-14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19</dc:title>
  <dc:creator>Heath</dc:creator>
  <cp:lastModifiedBy>Guest</cp:lastModifiedBy>
  <cp:revision>23</cp:revision>
  <dcterms:created xsi:type="dcterms:W3CDTF">2011-12-29T18:03:47Z</dcterms:created>
  <dcterms:modified xsi:type="dcterms:W3CDTF">2012-01-07T17:55:36Z</dcterms:modified>
</cp:coreProperties>
</file>