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59" r:id="rId4"/>
    <p:sldId id="260" r:id="rId5"/>
    <p:sldId id="262" r:id="rId6"/>
    <p:sldId id="269" r:id="rId7"/>
    <p:sldId id="261" r:id="rId8"/>
    <p:sldId id="263" r:id="rId9"/>
    <p:sldId id="265" r:id="rId10"/>
    <p:sldId id="268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66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8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15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48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39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03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83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9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7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16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106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85A759-7D8B-4C25-8E2D-467C4BCF18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A112BBE-759F-48E4-ABC2-786860B8B9CE}" type="datetimeFigureOut">
              <a:rPr lang="en-US" smtClean="0"/>
              <a:t>11/13/2011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533400"/>
            <a:ext cx="5652868" cy="2667000"/>
          </a:xfrm>
        </p:spPr>
        <p:txBody>
          <a:bodyPr/>
          <a:lstStyle/>
          <a:p>
            <a:r>
              <a:rPr lang="en-US" sz="4800" dirty="0" smtClean="0">
                <a:latin typeface="Tw Cen MT Condensed Extra Bold" pitchFamily="34" charset="0"/>
              </a:rPr>
              <a:t>“Will A Man Rob God?”</a:t>
            </a:r>
            <a:endParaRPr lang="en-US" sz="4800" dirty="0">
              <a:latin typeface="Tw Cen MT Condensed Extra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6461760" cy="1066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Malachi 3:8-10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Testimony To Unbelievers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unity of believers is a testimony to the existence and good influence of God.</a:t>
            </a:r>
          </a:p>
          <a:p>
            <a:r>
              <a:rPr lang="en-US" sz="3200" b="1" dirty="0" smtClean="0"/>
              <a:t>When we fail to maintain this unity, we are depriving God of one of the testimonies of His existence and greatness to a lost and dying world.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63642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Will A Man Rob God?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Our Contributions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Our Worship and Praise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Our Service</a:t>
            </a:r>
          </a:p>
          <a:p>
            <a:pPr>
              <a:buClr>
                <a:schemeClr val="accent1">
                  <a:lumMod val="20000"/>
                  <a:lumOff val="80000"/>
                </a:schemeClr>
              </a:buClr>
            </a:pPr>
            <a:r>
              <a:rPr lang="en-US" sz="3600" b="1" dirty="0" smtClean="0">
                <a:solidFill>
                  <a:schemeClr val="bg1"/>
                </a:solidFill>
              </a:rPr>
              <a:t>Our Good Influence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2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Will You Be Saved Today?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Believe - John 8:24</a:t>
            </a:r>
          </a:p>
          <a:p>
            <a:r>
              <a:rPr lang="en-US" sz="3200" b="1" dirty="0" smtClean="0"/>
              <a:t>Repent - Luke 13:3</a:t>
            </a:r>
          </a:p>
          <a:p>
            <a:r>
              <a:rPr lang="en-US" sz="3200" b="1" dirty="0" smtClean="0"/>
              <a:t>Confess Christ - Romans 10:9-10</a:t>
            </a:r>
          </a:p>
          <a:p>
            <a:r>
              <a:rPr lang="en-US" sz="3200" b="1" dirty="0" smtClean="0"/>
              <a:t>Be Baptized - Mark 16:16</a:t>
            </a:r>
          </a:p>
          <a:p>
            <a:r>
              <a:rPr lang="en-US" sz="3200" b="1" dirty="0" smtClean="0"/>
              <a:t>Live Faithfully - Revelation 2:10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914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“rob”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“to seize and carry off property of by unlawful violence or threat of violence”</a:t>
            </a:r>
          </a:p>
          <a:p>
            <a:r>
              <a:rPr lang="en-US" sz="3200" b="1" dirty="0" smtClean="0"/>
              <a:t>“to deprive a person something belonging or due, defraud”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6803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Our Contribution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	The Christian is to give…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b="1" dirty="0" smtClean="0"/>
              <a:t>As he prospers - 1 Cor. 16:1-2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b="1" dirty="0" smtClean="0"/>
              <a:t>As he purposes in his heart - 2 Cor. 9:6-7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3200" b="1" dirty="0" smtClean="0"/>
              <a:t>Liberally and cheerfully - 2 Cor. 9:6-7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31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Our Worship and Praise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636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Our Worship and Praise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239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“Give unto the Lord the glory due His name; bring an offering, and come into His courts.”</a:t>
            </a:r>
          </a:p>
          <a:p>
            <a:pPr marL="114300" indent="0" algn="r">
              <a:buNone/>
            </a:pPr>
            <a:r>
              <a:rPr lang="en-US" sz="3200" b="1" dirty="0" smtClean="0"/>
              <a:t>Psalm 96:8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824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</a:t>
            </a:r>
            <a:r>
              <a:rPr lang="en-US" b="1" dirty="0" smtClean="0"/>
              <a:t>. Our Worship and Praise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 smtClean="0"/>
              <a:t>	John 4:23-24</a:t>
            </a:r>
          </a:p>
          <a:p>
            <a:r>
              <a:rPr lang="en-US" sz="3200" b="1" dirty="0" smtClean="0"/>
              <a:t>Worship in truth is with the correct acts of worship.</a:t>
            </a:r>
          </a:p>
          <a:p>
            <a:r>
              <a:rPr lang="en-US" sz="3200" b="1" dirty="0" smtClean="0"/>
              <a:t>Worship in spirit is with an engaged heart and with the correct attitude.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25062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A Living Sacrifice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Romans 12:1-2</a:t>
            </a:r>
          </a:p>
          <a:p>
            <a:r>
              <a:rPr lang="en-US" sz="3600" b="1" dirty="0" smtClean="0"/>
              <a:t>Galatians 2:20</a:t>
            </a:r>
          </a:p>
          <a:p>
            <a:r>
              <a:rPr lang="en-US" sz="3600" b="1" dirty="0" smtClean="0"/>
              <a:t>Matthew 22:37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36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Testimony To Unbelievers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0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deviantart.com/download/108006206/ZEUS_os_X__Earth__Space_by_ZEUSos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997" b="31624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God’s Undeniable Revelations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His Creation </a:t>
            </a:r>
            <a:r>
              <a:rPr lang="en-US" sz="3600" dirty="0" smtClean="0">
                <a:solidFill>
                  <a:schemeClr val="bg1"/>
                </a:solidFill>
              </a:rPr>
              <a:t>- Psalm 19:1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Physical Blessings </a:t>
            </a:r>
            <a:r>
              <a:rPr lang="en-US" sz="3600" dirty="0" smtClean="0">
                <a:solidFill>
                  <a:schemeClr val="bg1"/>
                </a:solidFill>
              </a:rPr>
              <a:t>- Acts 14:17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His Word </a:t>
            </a:r>
            <a:r>
              <a:rPr lang="en-US" sz="3600" dirty="0" smtClean="0">
                <a:solidFill>
                  <a:schemeClr val="bg1"/>
                </a:solidFill>
              </a:rPr>
              <a:t>- 1 Cor. 2:11-13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Unity of Believers </a:t>
            </a:r>
            <a:r>
              <a:rPr lang="en-US" sz="3600" dirty="0" smtClean="0">
                <a:solidFill>
                  <a:schemeClr val="bg1"/>
                </a:solidFill>
              </a:rPr>
              <a:t>-                                             John 17:20-21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16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223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Adjacency</vt:lpstr>
      <vt:lpstr>“Will A Man Rob God?”</vt:lpstr>
      <vt:lpstr>“rob”</vt:lpstr>
      <vt:lpstr>1. Our Contribution</vt:lpstr>
      <vt:lpstr>2. Our Worship and Praise</vt:lpstr>
      <vt:lpstr>2. Our Worship and Praise</vt:lpstr>
      <vt:lpstr>2. Our Worship and Praise</vt:lpstr>
      <vt:lpstr>3. A Living Sacrifice</vt:lpstr>
      <vt:lpstr>4. Testimony To Unbelievers</vt:lpstr>
      <vt:lpstr>God’s Undeniable Revelations</vt:lpstr>
      <vt:lpstr>4. Testimony To Unbelievers</vt:lpstr>
      <vt:lpstr>Will A Man Rob God?</vt:lpstr>
      <vt:lpstr>Will You Be Saved Today?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“Will A Man Rob God?”</dc:title>
  <dc:creator>Heath</dc:creator>
  <cp:lastModifiedBy>Guest</cp:lastModifiedBy>
  <cp:revision>16</cp:revision>
  <dcterms:created xsi:type="dcterms:W3CDTF">2011-11-12T13:18:43Z</dcterms:created>
  <dcterms:modified xsi:type="dcterms:W3CDTF">2011-11-14T02:30:41Z</dcterms:modified>
</cp:coreProperties>
</file>