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3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7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2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6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3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9646-E25B-42B1-9145-B11145B68A1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060C-8DB0-4F41-A63E-1CE8D6B7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rjudywood.com/articles/why/whypics/19_flatte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76200"/>
            <a:ext cx="8851900" cy="6638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c911truth.com/9-11-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34" y="304800"/>
            <a:ext cx="2926016" cy="30908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xaminer.com/images/blog/EXID1146/images/9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"/>
            <a:ext cx="3124200" cy="36004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ssets.dnainfo.com/generated/photo/2011/07/1310568120.jpg/image640x4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5" b="7923"/>
          <a:stretch/>
        </p:blipFill>
        <p:spPr bwMode="auto">
          <a:xfrm>
            <a:off x="1524000" y="4253995"/>
            <a:ext cx="6096000" cy="2223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lagsbay.com/flag/wp-content/uploads/2008/05/american-flag-for-deskto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572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How To Be A Good Citizen</a:t>
            </a:r>
            <a:endParaRPr lang="en-US" sz="6600" b="1" dirty="0"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819400"/>
            <a:ext cx="71628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081278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Honor Our Laws and Leaders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Pray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Be A Good Neighbor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Maintain Strong Marriage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Stand Up For Righteousness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442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onfirmnow.files.wordpress.com/2010/09/diversity1.jpg?w=500&amp;h=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8600"/>
            <a:ext cx="5575300" cy="37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yardlover.indigofiles.com/images/ecom/product_images/medium/GSKFPK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2695575" cy="36383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hinadaily.com.cn/world/images/911/attachement/jpg/site1/20110902/f04da2db14490fca7da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5795493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nderingprinciples.com/wp-content/uploads/2010/09/Congress-Sing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0"/>
          <a:stretch/>
        </p:blipFill>
        <p:spPr bwMode="auto">
          <a:xfrm>
            <a:off x="218220" y="3581400"/>
            <a:ext cx="4899086" cy="3124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s-flag.net/pictures/wallpapers/Boston_skyline_against_rippled_American_Flag_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572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8100" cmpd="sng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How To Be A Good Citizen</a:t>
            </a:r>
            <a:endParaRPr lang="en-US" sz="6600" b="1" dirty="0">
              <a:ln w="38100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Honor Our Laws and Leaders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Romans 13:1-7</a:t>
            </a:r>
          </a:p>
          <a:p>
            <a:r>
              <a:rPr lang="en-US" b="1" dirty="0" smtClean="0"/>
              <a:t>Government exists by the authority of God.</a:t>
            </a:r>
          </a:p>
          <a:p>
            <a:r>
              <a:rPr lang="en-US" b="1" dirty="0" smtClean="0"/>
              <a:t>Protect citizens by punishing lawbreakers.</a:t>
            </a:r>
          </a:p>
          <a:p>
            <a:r>
              <a:rPr lang="en-US" b="1" dirty="0" smtClean="0"/>
              <a:t>We are to live in subjection to                    governing authorities. </a:t>
            </a:r>
          </a:p>
          <a:p>
            <a:pPr lvl="1"/>
            <a:r>
              <a:rPr lang="en-US" b="1" dirty="0" smtClean="0"/>
              <a:t>Obey the law - 1 Pet. 2:13</a:t>
            </a:r>
          </a:p>
          <a:p>
            <a:pPr lvl="1"/>
            <a:r>
              <a:rPr lang="en-US" b="1" dirty="0" smtClean="0"/>
              <a:t>Pay our taxes</a:t>
            </a:r>
          </a:p>
          <a:p>
            <a:pPr lvl="1"/>
            <a:r>
              <a:rPr lang="en-US" b="1" dirty="0" smtClean="0"/>
              <a:t>Honor our leaders - 1 Pet. 2:17</a:t>
            </a:r>
            <a:endParaRPr lang="en-US" b="1" dirty="0"/>
          </a:p>
        </p:txBody>
      </p:sp>
      <p:pic>
        <p:nvPicPr>
          <p:cNvPr id="2050" name="Picture 2" descr="http://www.planetware.com/i/photo/washington-united-states-capitol-washington-d-c-dcca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r="29018"/>
          <a:stretch/>
        </p:blipFill>
        <p:spPr bwMode="auto">
          <a:xfrm>
            <a:off x="6705600" y="3524250"/>
            <a:ext cx="1873101" cy="3028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Pray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sz="3600" b="1" dirty="0" smtClean="0"/>
              <a:t>Leaders</a:t>
            </a:r>
            <a:r>
              <a:rPr lang="en-US" b="1" dirty="0" smtClean="0"/>
              <a:t> - 1 Timothy 2:1-2</a:t>
            </a:r>
          </a:p>
          <a:p>
            <a:r>
              <a:rPr lang="en-US" sz="3600" b="1" dirty="0" smtClean="0"/>
              <a:t>Nation</a:t>
            </a:r>
            <a:r>
              <a:rPr lang="en-US" b="1" dirty="0" smtClean="0"/>
              <a:t> - Psalm 122:6</a:t>
            </a:r>
            <a:endParaRPr lang="en-US" b="1" dirty="0"/>
          </a:p>
        </p:txBody>
      </p:sp>
      <p:pic>
        <p:nvPicPr>
          <p:cNvPr id="3074" name="Picture 2" descr="http://americawakeupandpray.org/wp-content/themes/Cutline-1-1.4-2ColumnRight/images/heade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839200" cy="1607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Be A Good Neighbor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Luke 10:25-37</a:t>
            </a:r>
            <a:endParaRPr lang="en-US" sz="3600" b="1" dirty="0"/>
          </a:p>
        </p:txBody>
      </p:sp>
      <p:pic>
        <p:nvPicPr>
          <p:cNvPr id="4098" name="Picture 2" descr="http://www.christmasinaprilcecilcounty.org/images/Work%20Day%202005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45" y="2895600"/>
            <a:ext cx="233680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utorepairintheknow.com/wp-content/uploads/2010/01/Change-Tire-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5" y="2895600"/>
            <a:ext cx="2633591" cy="17803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.jimdo.com/www23/o/s808ae71dc1c4c4db/img/i002c47d80d37b40c/1279487799/std/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2022" r="4890" b="4577"/>
          <a:stretch/>
        </p:blipFill>
        <p:spPr bwMode="auto">
          <a:xfrm>
            <a:off x="685800" y="2895600"/>
            <a:ext cx="2119745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Maintain Strong Marriages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571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Colossians 3:18-21</a:t>
            </a:r>
            <a:endParaRPr lang="en-US" sz="3600" b="1" dirty="0"/>
          </a:p>
        </p:txBody>
      </p:sp>
      <p:pic>
        <p:nvPicPr>
          <p:cNvPr id="1026" name="Picture 2" descr="http://tipsforphotographers.com/image/top-family-portrait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23629"/>
            <a:ext cx="2667000" cy="40057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urdeens.com/store/images/wedding%20ha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r="2860" b="25723"/>
          <a:stretch/>
        </p:blipFill>
        <p:spPr bwMode="auto">
          <a:xfrm>
            <a:off x="647700" y="3690370"/>
            <a:ext cx="4991100" cy="2939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Stand Up For Righteousness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Proverbs 14:34</a:t>
            </a:r>
          </a:p>
          <a:p>
            <a:r>
              <a:rPr lang="en-US" sz="3600" b="1" dirty="0" smtClean="0"/>
              <a:t>Isaiah 1:17</a:t>
            </a:r>
            <a:endParaRPr lang="en-US" sz="3600" b="1" dirty="0"/>
          </a:p>
        </p:txBody>
      </p:sp>
      <p:pic>
        <p:nvPicPr>
          <p:cNvPr id="1026" name="Picture 2" descr="http://t0.gstatic.com/images?q=tbn:ANd9GcSawbf5Aau3ejMfW4Wn-rHOvzZ5tz7p37gO2aNmwH2niYusbinwvdFQgGoY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610620" cy="40005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Stand Up For Righteousness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Exodus 20:13-19</a:t>
            </a:r>
          </a:p>
          <a:p>
            <a:r>
              <a:rPr lang="en-US" sz="3600" b="1" dirty="0" smtClean="0"/>
              <a:t>The Ten Commandments preserved the rights of the Israelites. </a:t>
            </a:r>
            <a:endParaRPr lang="en-US" sz="3600" b="1" dirty="0"/>
          </a:p>
        </p:txBody>
      </p:sp>
      <p:pic>
        <p:nvPicPr>
          <p:cNvPr id="1026" name="Picture 2" descr="http://www.4the10.net/commandments/images/ten_commandm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4470"/>
            <a:ext cx="3352800" cy="31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136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1. Honor Our Laws and Leaders</vt:lpstr>
      <vt:lpstr>2. Pray</vt:lpstr>
      <vt:lpstr>3. Be A Good Neighbor</vt:lpstr>
      <vt:lpstr>4. Maintain Strong Marriages</vt:lpstr>
      <vt:lpstr>5. Stand Up For Righteousness</vt:lpstr>
      <vt:lpstr>5. Stand Up For Righteousness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Good Citizen</dc:title>
  <dc:creator>Heath</dc:creator>
  <cp:lastModifiedBy>Guest</cp:lastModifiedBy>
  <cp:revision>18</cp:revision>
  <dcterms:created xsi:type="dcterms:W3CDTF">2011-09-07T18:03:58Z</dcterms:created>
  <dcterms:modified xsi:type="dcterms:W3CDTF">2011-09-11T22:36:24Z</dcterms:modified>
</cp:coreProperties>
</file>