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4" r:id="rId6"/>
    <p:sldId id="265" r:id="rId7"/>
    <p:sldId id="261" r:id="rId8"/>
    <p:sldId id="266" r:id="rId9"/>
    <p:sldId id="267" r:id="rId10"/>
    <p:sldId id="268" r:id="rId11"/>
    <p:sldId id="269" r:id="rId12"/>
    <p:sldId id="271" r:id="rId13"/>
    <p:sldId id="270" r:id="rId14"/>
    <p:sldId id="273" r:id="rId15"/>
    <p:sldId id="274" r:id="rId16"/>
    <p:sldId id="275" r:id="rId17"/>
    <p:sldId id="276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780-FCE1-4A70-81D2-577BF7B7CA9D}" type="datetimeFigureOut">
              <a:rPr lang="en-US" smtClean="0"/>
              <a:pPr/>
              <a:t>5/12/2011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5CE7-F50D-46D8-A33B-0401A420C1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7385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780-FCE1-4A70-81D2-577BF7B7CA9D}" type="datetimeFigureOut">
              <a:rPr lang="en-US" smtClean="0"/>
              <a:pPr/>
              <a:t>5/12/2011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5CE7-F50D-46D8-A33B-0401A420C1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486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780-FCE1-4A70-81D2-577BF7B7CA9D}" type="datetimeFigureOut">
              <a:rPr lang="en-US" smtClean="0"/>
              <a:pPr/>
              <a:t>5/12/2011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5CE7-F50D-46D8-A33B-0401A420C1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415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780-FCE1-4A70-81D2-577BF7B7CA9D}" type="datetimeFigureOut">
              <a:rPr lang="en-US" smtClean="0"/>
              <a:pPr/>
              <a:t>5/12/2011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5CE7-F50D-46D8-A33B-0401A420C1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056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780-FCE1-4A70-81D2-577BF7B7CA9D}" type="datetimeFigureOut">
              <a:rPr lang="en-US" smtClean="0"/>
              <a:pPr/>
              <a:t>5/12/2011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5CE7-F50D-46D8-A33B-0401A420C1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933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780-FCE1-4A70-81D2-577BF7B7CA9D}" type="datetimeFigureOut">
              <a:rPr lang="en-US" smtClean="0"/>
              <a:pPr/>
              <a:t>5/12/2011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5CE7-F50D-46D8-A33B-0401A420C1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74784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780-FCE1-4A70-81D2-577BF7B7CA9D}" type="datetimeFigureOut">
              <a:rPr lang="en-US" smtClean="0"/>
              <a:pPr/>
              <a:t>5/12/2011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5CE7-F50D-46D8-A33B-0401A420C1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0546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780-FCE1-4A70-81D2-577BF7B7CA9D}" type="datetimeFigureOut">
              <a:rPr lang="en-US" smtClean="0"/>
              <a:pPr/>
              <a:t>5/12/2011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5CE7-F50D-46D8-A33B-0401A420C1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883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780-FCE1-4A70-81D2-577BF7B7CA9D}" type="datetimeFigureOut">
              <a:rPr lang="en-US" smtClean="0"/>
              <a:pPr/>
              <a:t>5/12/2011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5CE7-F50D-46D8-A33B-0401A420C1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1887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780-FCE1-4A70-81D2-577BF7B7CA9D}" type="datetimeFigureOut">
              <a:rPr lang="en-US" smtClean="0"/>
              <a:pPr/>
              <a:t>5/12/2011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5CE7-F50D-46D8-A33B-0401A420C1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630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5780-FCE1-4A70-81D2-577BF7B7CA9D}" type="datetimeFigureOut">
              <a:rPr lang="en-US" smtClean="0"/>
              <a:pPr/>
              <a:t>5/12/2011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5CE7-F50D-46D8-A33B-0401A420C1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0879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A5780-FCE1-4A70-81D2-577BF7B7CA9D}" type="datetimeFigureOut">
              <a:rPr lang="en-US" smtClean="0"/>
              <a:pPr/>
              <a:t>5/12/2011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A5CE7-F50D-46D8-A33B-0401A420C1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1962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/>
              <a:t>The Rights of a Virtuous Wife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7086600" cy="17526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Proverbs 31:10-31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christianlandmark.com/wp-content/uploads/2011/03/FarAboveRubi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24208"/>
            <a:ext cx="3429000" cy="33765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444332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To Be Honored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“Her children rise up and call her blessed; her husband also, and he praises her: </a:t>
            </a:r>
          </a:p>
          <a:p>
            <a:pPr marL="0" indent="0">
              <a:buNone/>
            </a:pPr>
            <a:r>
              <a:rPr lang="en-US" b="1" dirty="0" smtClean="0"/>
              <a:t>‘Many daughters have done well, but you excel them all.’” </a:t>
            </a:r>
          </a:p>
          <a:p>
            <a:pPr marL="0" indent="0" algn="r">
              <a:buNone/>
            </a:pPr>
            <a:r>
              <a:rPr lang="en-US" b="1" dirty="0" smtClean="0"/>
              <a:t>Proverbs 31:28-29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42337927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To Be Honored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“Charm is deceitful and beauty is passing, but a woman who fears the Lord, she shall be praised. Give her of the fruit of her hands, and let her own works praise her in the gates.”</a:t>
            </a:r>
          </a:p>
          <a:p>
            <a:pPr marL="0" indent="0" algn="r">
              <a:buNone/>
            </a:pPr>
            <a:r>
              <a:rPr lang="en-US" b="1" dirty="0" smtClean="0"/>
              <a:t>Proverbs 31:30-31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42337927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</a:t>
            </a:r>
            <a:r>
              <a:rPr lang="en-US" b="1" dirty="0" smtClean="0"/>
              <a:t>. To Be Respected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926279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</a:t>
            </a:r>
            <a:r>
              <a:rPr lang="en-US" b="1" dirty="0" smtClean="0"/>
              <a:t>. To Be Respected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“She makes tapestry for herself; her clothing is fine linen and purple. </a:t>
            </a:r>
          </a:p>
          <a:p>
            <a:pPr marL="0" indent="0">
              <a:buNone/>
            </a:pPr>
            <a:r>
              <a:rPr lang="en-US" b="1" dirty="0" smtClean="0"/>
              <a:t>  Her husband is known in the gates, when he sits among the elders of the land.”</a:t>
            </a:r>
          </a:p>
          <a:p>
            <a:pPr marL="0" indent="0" algn="r">
              <a:buNone/>
            </a:pPr>
            <a:r>
              <a:rPr lang="en-US" b="1" dirty="0" smtClean="0"/>
              <a:t>Proverbs 31:22-23</a:t>
            </a:r>
          </a:p>
        </p:txBody>
      </p:sp>
    </p:spTree>
    <p:extLst>
      <p:ext uri="{BB962C8B-B14F-4D97-AF65-F5344CB8AC3E}">
        <p14:creationId xmlns="" xmlns:p14="http://schemas.microsoft.com/office/powerpoint/2010/main" val="42337927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To Rejoice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934950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To Rejoice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“Strength and honor are her clothing; she shall rejoice in time to come.” </a:t>
            </a:r>
          </a:p>
          <a:p>
            <a:pPr marL="0" indent="0" algn="r">
              <a:buNone/>
            </a:pPr>
            <a:r>
              <a:rPr lang="en-US" b="1" dirty="0" smtClean="0"/>
              <a:t>Proverbs 31:25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5934950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Security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06317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Security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“She is not afraid of snow for her household, for all her household is clothed with scarlet.”</a:t>
            </a:r>
          </a:p>
          <a:p>
            <a:pPr marL="0" indent="0" algn="r">
              <a:buNone/>
            </a:pPr>
            <a:r>
              <a:rPr lang="en-US" b="1" dirty="0" smtClean="0"/>
              <a:t>Proverbs 31:21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606317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Rights of a Virtuous Wife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Trust</a:t>
            </a:r>
          </a:p>
          <a:p>
            <a:pPr marL="0" indent="0">
              <a:buNone/>
            </a:pPr>
            <a:r>
              <a:rPr lang="en-US" sz="4000" b="1" dirty="0" smtClean="0"/>
              <a:t>Honor</a:t>
            </a:r>
          </a:p>
          <a:p>
            <a:pPr marL="0" indent="0">
              <a:buNone/>
            </a:pPr>
            <a:r>
              <a:rPr lang="en-US" sz="4000" b="1" dirty="0" smtClean="0"/>
              <a:t>Respect</a:t>
            </a:r>
            <a:endParaRPr lang="en-US" sz="4000" b="1" dirty="0"/>
          </a:p>
          <a:p>
            <a:pPr marL="0" indent="0">
              <a:buNone/>
            </a:pPr>
            <a:r>
              <a:rPr lang="en-US" sz="4000" b="1" dirty="0" smtClean="0"/>
              <a:t>Joy</a:t>
            </a:r>
          </a:p>
          <a:p>
            <a:pPr marL="0" indent="0">
              <a:buNone/>
            </a:pPr>
            <a:r>
              <a:rPr lang="en-US" sz="4000" b="1" dirty="0" smtClean="0"/>
              <a:t>Security</a:t>
            </a:r>
          </a:p>
        </p:txBody>
      </p:sp>
      <p:pic>
        <p:nvPicPr>
          <p:cNvPr id="2050" name="Picture 2" descr="http://www.adventuresinece.com/Family%20Portrai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7867" b="8567"/>
          <a:stretch/>
        </p:blipFill>
        <p:spPr bwMode="auto">
          <a:xfrm>
            <a:off x="6019800" y="1589314"/>
            <a:ext cx="2514600" cy="260168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arlcoxphoto.com/images/family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4344400"/>
            <a:ext cx="2943225" cy="220879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mage1.masterfile.com/getImage/NjAwLTAxMjk2NDEzbi4wMDAwMDAwMA=AL16AG/600-01296413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077" y="1752600"/>
            <a:ext cx="2291923" cy="30448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813022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To Be Trusted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4165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To Be Trusted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“The heart of her husband safely trusts her; so he will have no lack of gain. She does him good and not evil all the days of her life.”</a:t>
            </a:r>
          </a:p>
          <a:p>
            <a:pPr marL="0" indent="0" algn="r">
              <a:buNone/>
            </a:pPr>
            <a:r>
              <a:rPr lang="en-US" b="1" dirty="0" smtClean="0"/>
              <a:t>Prov. 31:11-12</a:t>
            </a:r>
          </a:p>
        </p:txBody>
      </p:sp>
    </p:spTree>
    <p:extLst>
      <p:ext uri="{BB962C8B-B14F-4D97-AF65-F5344CB8AC3E}">
        <p14:creationId xmlns="" xmlns:p14="http://schemas.microsoft.com/office/powerpoint/2010/main" val="24565405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To Be Trusted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Home - v. 27</a:t>
            </a:r>
          </a:p>
        </p:txBody>
      </p:sp>
    </p:spTree>
    <p:extLst>
      <p:ext uri="{BB962C8B-B14F-4D97-AF65-F5344CB8AC3E}">
        <p14:creationId xmlns="" xmlns:p14="http://schemas.microsoft.com/office/powerpoint/2010/main" val="1794165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To Be Trusted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Home - v. 27</a:t>
            </a:r>
          </a:p>
          <a:p>
            <a:r>
              <a:rPr lang="en-US" sz="3600" b="1" dirty="0" smtClean="0"/>
              <a:t>Children - v. 21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21096888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To Be Trusted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Home - v. 27</a:t>
            </a:r>
          </a:p>
          <a:p>
            <a:r>
              <a:rPr lang="en-US" sz="3600" b="1" dirty="0" smtClean="0"/>
              <a:t>Children - v. 21</a:t>
            </a:r>
          </a:p>
          <a:p>
            <a:r>
              <a:rPr lang="en-US" sz="3600" b="1" dirty="0" smtClean="0"/>
              <a:t>Finances - vs. 13-16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21096888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To Be Honored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4165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To Be Honored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“Who can find a virtuous wife? For her worth is far above rubies.” </a:t>
            </a:r>
          </a:p>
          <a:p>
            <a:pPr marL="0" indent="0" algn="r">
              <a:buNone/>
            </a:pPr>
            <a:r>
              <a:rPr lang="en-US" b="1" dirty="0" smtClean="0"/>
              <a:t>Proverbs 31:10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42337927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To Be Honored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“Strength and honor are her clothing; she shall rejoice in time to come.” </a:t>
            </a:r>
          </a:p>
          <a:p>
            <a:pPr marL="0" indent="0" algn="r">
              <a:buNone/>
            </a:pPr>
            <a:r>
              <a:rPr lang="en-US" b="1" dirty="0" smtClean="0"/>
              <a:t>Proverbs 31:25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42337927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349</Words>
  <Application>Microsoft Office PowerPoint</Application>
  <PresentationFormat>On-screen Show (4:3)</PresentationFormat>
  <Paragraphs>48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The Rights of a Virtuous Wife</vt:lpstr>
      <vt:lpstr>1. To Be Trusted</vt:lpstr>
      <vt:lpstr>1. To Be Trusted</vt:lpstr>
      <vt:lpstr>1. To Be Trusted</vt:lpstr>
      <vt:lpstr>1. To Be Trusted</vt:lpstr>
      <vt:lpstr>1. To Be Trusted</vt:lpstr>
      <vt:lpstr>2. To Be Honored</vt:lpstr>
      <vt:lpstr>2. To Be Honored</vt:lpstr>
      <vt:lpstr>2. To Be Honored</vt:lpstr>
      <vt:lpstr>2. To Be Honored</vt:lpstr>
      <vt:lpstr>2. To Be Honored</vt:lpstr>
      <vt:lpstr>3. To Be Respected</vt:lpstr>
      <vt:lpstr>3. To Be Respected</vt:lpstr>
      <vt:lpstr>4. To Rejoice</vt:lpstr>
      <vt:lpstr>4. To Rejoice</vt:lpstr>
      <vt:lpstr>5. Security</vt:lpstr>
      <vt:lpstr>5. Security</vt:lpstr>
      <vt:lpstr>The Rights of a Virtuous Wife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Rights of a Virtuous Wife</dc:title>
  <dc:creator>Heath</dc:creator>
  <cp:lastModifiedBy>Guest</cp:lastModifiedBy>
  <cp:revision>8</cp:revision>
  <dcterms:created xsi:type="dcterms:W3CDTF">2011-05-05T16:42:26Z</dcterms:created>
  <dcterms:modified xsi:type="dcterms:W3CDTF">2011-05-12T13:50:12Z</dcterms:modified>
</cp:coreProperties>
</file>