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60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2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2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6900-E2E4-5D47-A8AF-85A4E3235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87D6-19FD-4049-BCB9-5AE64D27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45B7-E9A5-EB41-9BAF-1B353591D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0CF6-2DE9-0E46-BF9F-2AE89B225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2370E-8E47-F940-A216-34DE0BD19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A6B3-9F48-9145-9A7E-DBC666671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50CB5-30B3-2140-969A-D062C1DA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90173-9C53-E248-AAE1-54BDDC90B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BE10-593D-B743-A99A-D5EE8B93F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2F9E-3D6A-754B-B38C-8C90E9E3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26767-AD4D-B44A-847F-774B0794C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9E58-0B7C-8440-96EB-ACAC0A9CD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35D4-0FFF-CD4E-8224-C480DFF6D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D155-887E-AB4B-9203-7837F29D8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D6037-5740-2040-82C5-6E8C12B9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F8D9-D045-494D-A190-A1BE335A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2CAAC-8495-8241-89F6-65C8B170E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5250-FFB8-A641-ACC7-66866A399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B969-97F2-2C4E-9F35-DD4254A15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9C7E-E1C5-8144-A483-7AD594E94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06D6-1DF6-8A4D-8C05-7E1CA61C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F177-5436-8043-B087-7D70CFB88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8D06-6B21-5E4E-BBB9-B752F96EF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CA44-F591-A048-8E40-C94E4B547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8450-A523-734A-97B5-2B126320C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5B65-7B44-1D4B-8456-42DE234DA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FC06-F986-CD43-BD0F-7EB15979E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5C787-6B3D-974B-AF8F-EB8C1B041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B0BB-6CE5-4E46-AD3B-485979B60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F3BC-7EFD-EA4F-90C9-87AF838A1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E770-5FA8-6244-BD37-DC4724C2C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3FFB-F9A8-EB4E-811A-26F7FD9E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9FA1-B9D0-324A-B57C-D963D3E69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fld id="{A16DE23C-8C34-6043-B9F2-FA2FDF6C8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1" descr="running to the finish_t_nt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5" charset="-128"/>
          <a:cs typeface="ＭＳ Ｐゴシック" pitchFamily="2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5" charset="-128"/>
          <a:cs typeface="ＭＳ Ｐゴシック" pitchFamily="2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fld id="{5213DE4D-EE08-8547-BA5C-6B15302D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21" descr="running to the finish_c_nt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5" charset="-128"/>
          <a:cs typeface="ＭＳ Ｐゴシック" pitchFamily="2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5" charset="-128"/>
          <a:cs typeface="ＭＳ Ｐゴシック" pitchFamily="2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9" charset="0"/>
              </a:defRPr>
            </a:lvl1pPr>
          </a:lstStyle>
          <a:p>
            <a:pPr>
              <a:defRPr/>
            </a:pPr>
            <a:fld id="{81B96CCB-53C0-EE47-B96D-89B25F883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11" descr="running to the finish_cb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5" charset="-128"/>
          <a:cs typeface="ＭＳ Ｐゴシック" pitchFamily="2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25" charset="-128"/>
          <a:cs typeface="ＭＳ Ｐゴシック" pitchFamily="2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5" charset="-128"/>
          <a:cs typeface="ＭＳ Ｐゴシック" pitchFamily="2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Abadi MT Condensed Extra Bold"/>
                <a:cs typeface="Abadi MT Condensed Extra Bold"/>
              </a:rPr>
              <a:t>The Challenge </a:t>
            </a:r>
            <a:endParaRPr lang="en-US" sz="7200" b="1" dirty="0">
              <a:solidFill>
                <a:srgbClr val="80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3495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  <a:latin typeface="Arial Black"/>
                <a:cs typeface="Arial Black"/>
              </a:rPr>
              <a:t>of</a:t>
            </a:r>
            <a:endParaRPr lang="en-US" sz="4000" b="1" dirty="0">
              <a:solidFill>
                <a:srgbClr val="FF6600"/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71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Abadi MT Condensed Extra Bold"/>
                <a:cs typeface="Abadi MT Condensed Extra Bold"/>
              </a:rPr>
              <a:t>Keeping Focused</a:t>
            </a:r>
            <a:endParaRPr lang="en-US" sz="7200" b="1" dirty="0">
              <a:solidFill>
                <a:srgbClr val="800000"/>
              </a:solidFill>
              <a:latin typeface="Abadi MT Condensed Extra Bold"/>
              <a:cs typeface="Abadi MT Condensed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Candara"/>
                <a:cs typeface="Candara"/>
              </a:rPr>
              <a:t>Keeping Focused Requires:</a:t>
            </a:r>
            <a:endParaRPr lang="en-US" sz="4800" b="1" dirty="0">
              <a:latin typeface="Candara"/>
              <a:cs typeface="Candar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latin typeface="Calibri"/>
                <a:cs typeface="Calibri"/>
              </a:rPr>
              <a:t>Never becoming satisfied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When you become satisfied with where you are spiritually you will lose focus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Candara"/>
                <a:cs typeface="Candara"/>
              </a:rPr>
              <a:t>Keeping Focused Requires:</a:t>
            </a:r>
            <a:endParaRPr lang="en-US" sz="4800" b="1" dirty="0">
              <a:latin typeface="Candara"/>
              <a:cs typeface="Candar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latin typeface="Calibri"/>
                <a:cs typeface="Calibri"/>
              </a:rPr>
              <a:t>Focusing on a single purpose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God has always provided His people with a purpose to focus 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38400"/>
            <a:ext cx="6400800" cy="1752600"/>
          </a:xfrm>
        </p:spPr>
        <p:txBody>
          <a:bodyPr/>
          <a:lstStyle/>
          <a:p>
            <a:pPr eaLnBrk="1" hangingPunct="1"/>
            <a:endParaRPr lang="en-US" sz="4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Candara"/>
                <a:cs typeface="Candara"/>
              </a:rPr>
              <a:t>Keeping Focused Requires:</a:t>
            </a:r>
            <a:endParaRPr lang="en-US" sz="4800" b="1" dirty="0">
              <a:latin typeface="Candara"/>
              <a:cs typeface="Candar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latin typeface="Calibri"/>
                <a:cs typeface="Calibri"/>
              </a:rPr>
              <a:t>Focusing on a single purpose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God has always provided His people with a purpose to focus on</a:t>
            </a:r>
          </a:p>
          <a:p>
            <a:pPr lvl="1">
              <a:buNone/>
            </a:pPr>
            <a:endParaRPr lang="en-US" b="1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Candara"/>
                <a:cs typeface="Candara"/>
              </a:rPr>
              <a:t>Keeping Focused Requires:</a:t>
            </a:r>
            <a:endParaRPr lang="en-US" sz="4800" b="1" dirty="0">
              <a:latin typeface="Candara"/>
              <a:cs typeface="Candar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latin typeface="Calibri"/>
                <a:cs typeface="Calibri"/>
              </a:rPr>
              <a:t>Focusing on the future not the past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Forget our past sins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Forget our past achievements </a:t>
            </a:r>
          </a:p>
          <a:p>
            <a:pPr lvl="1">
              <a:buNone/>
            </a:pPr>
            <a:endParaRPr lang="en-US" b="1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Candara"/>
                <a:cs typeface="Candara"/>
              </a:rPr>
              <a:t>Keeping Focused Requires:</a:t>
            </a:r>
            <a:endParaRPr lang="en-US" sz="4800" b="1" dirty="0">
              <a:latin typeface="Candara"/>
              <a:cs typeface="Candara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latin typeface="Calibri"/>
                <a:cs typeface="Calibri"/>
              </a:rPr>
              <a:t>Pressing towards the goal</a:t>
            </a:r>
          </a:p>
          <a:p>
            <a:pPr lvl="1"/>
            <a:r>
              <a:rPr lang="en-US" b="1" dirty="0" smtClean="0">
                <a:latin typeface="Calibri"/>
                <a:cs typeface="Calibri"/>
              </a:rPr>
              <a:t>Our determination is important</a:t>
            </a:r>
          </a:p>
          <a:p>
            <a:pPr lvl="1">
              <a:buNone/>
            </a:pPr>
            <a:endParaRPr lang="en-US" b="1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45163"/>
          </a:xfrm>
        </p:spPr>
        <p:txBody>
          <a:bodyPr/>
          <a:lstStyle/>
          <a:p>
            <a:pPr lvl="1" algn="ctr">
              <a:buNone/>
            </a:pPr>
            <a:r>
              <a:rPr lang="en-US" sz="3600" b="1" dirty="0" smtClean="0">
                <a:latin typeface="Calibri"/>
                <a:cs typeface="Calibri"/>
              </a:rPr>
              <a:t>“I have fought the good fight, I have finished the race, I have kept the faith. Henceforth there is laid up for me a crown of righteousness, which the Lord, the righteous judge, will award me on that Day, and not only to me but also to all those who loved his appearing”</a:t>
            </a:r>
          </a:p>
          <a:p>
            <a:pPr lvl="1" algn="ctr">
              <a:buNone/>
            </a:pPr>
            <a:r>
              <a:rPr lang="en-US" sz="3600" b="1" dirty="0" smtClean="0">
                <a:latin typeface="Calibri"/>
                <a:cs typeface="Calibri"/>
              </a:rPr>
              <a:t>2 Timothy 4:7-8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163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Default Design</vt:lpstr>
      <vt:lpstr>Custom Design</vt:lpstr>
      <vt:lpstr>1_Custom Design</vt:lpstr>
      <vt:lpstr>Slide 1</vt:lpstr>
      <vt:lpstr>Keeping Focused Requires:</vt:lpstr>
      <vt:lpstr>Keeping Focused Requires:</vt:lpstr>
      <vt:lpstr>Slide 4</vt:lpstr>
      <vt:lpstr>Keeping Focused Requires:</vt:lpstr>
      <vt:lpstr>Keeping Focused Requires:</vt:lpstr>
      <vt:lpstr>Keeping Focused Requires:</vt:lpstr>
      <vt:lpstr>Slide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Bailey</dc:creator>
  <cp:lastModifiedBy>Guest</cp:lastModifiedBy>
  <cp:revision>99</cp:revision>
  <dcterms:created xsi:type="dcterms:W3CDTF">2010-09-21T20:12:55Z</dcterms:created>
  <dcterms:modified xsi:type="dcterms:W3CDTF">2010-09-22T15:28:18Z</dcterms:modified>
</cp:coreProperties>
</file>