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4" r:id="rId1"/>
    <p:sldMasterId id="2147483836" r:id="rId2"/>
    <p:sldMasterId id="2147483878" r:id="rId3"/>
  </p:sldMasterIdLst>
  <p:notesMasterIdLst>
    <p:notesMasterId r:id="rId9"/>
  </p:notesMasterIdLst>
  <p:sldIdLst>
    <p:sldId id="256" r:id="rId4"/>
    <p:sldId id="257" r:id="rId5"/>
    <p:sldId id="258" r:id="rId6"/>
    <p:sldId id="261" r:id="rId7"/>
    <p:sldId id="265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re-Service" id="{3C64C86B-CB58-4823-BD8C-F68585D6F563}">
          <p14:sldIdLst/>
        </p14:section>
        <p14:section name="Song" id="{D8F5DF2E-0DD5-48CF-943A-FBF98F807EFB}">
          <p14:sldIdLst/>
        </p14:section>
        <p14:section name="Prayer" id="{785FF2CF-754D-491F-BE90-82FA25063A3E}">
          <p14:sldIdLst/>
        </p14:section>
        <p14:section name="Exhortation and Dismissal" id="{ABD5E9EE-E79A-42ED-AA6A-24EF3777B493}">
          <p14:sldIdLst>
            <p14:sldId id="256"/>
            <p14:sldId id="257"/>
            <p14:sldId id="258"/>
            <p14:sldId id="261"/>
            <p14:sldId id="26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34623" autoAdjust="0"/>
    <p:restoredTop sz="86325" autoAdjust="0"/>
  </p:normalViewPr>
  <p:slideViewPr>
    <p:cSldViewPr>
      <p:cViewPr varScale="1">
        <p:scale>
          <a:sx n="69" d="100"/>
          <a:sy n="69" d="100"/>
        </p:scale>
        <p:origin x="39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76" d="100"/>
          <a:sy n="76" d="100"/>
        </p:scale>
        <p:origin x="-2971" y="-8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8DE7A2-50D1-4400-88E2-5E32D940C051}" type="datetimeFigureOut">
              <a:rPr lang="en-US"/>
              <a:pPr/>
              <a:t>10/18/2026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9F674F-5FF1-4C50-AE02-5B1470F93F7E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0F119-1FF8-4546-B33C-D899D33F052B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070FE-0EBA-446C-AA80-56E31AE14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4506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0F119-1FF8-4546-B33C-D899D33F052B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070FE-0EBA-446C-AA80-56E31AE14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4075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0F119-1FF8-4546-B33C-D899D33F052B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070FE-0EBA-446C-AA80-56E31AE14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244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0F119-1FF8-4546-B33C-D899D33F052B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070FE-0EBA-446C-AA80-56E31AE14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0508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0F119-1FF8-4546-B33C-D899D33F052B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070FE-0EBA-446C-AA80-56E31AE14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6986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0F119-1FF8-4546-B33C-D899D33F052B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070FE-0EBA-446C-AA80-56E31AE14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36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0F119-1FF8-4546-B33C-D899D33F052B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070FE-0EBA-446C-AA80-56E31AE14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816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0F119-1FF8-4546-B33C-D899D33F052B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070FE-0EBA-446C-AA80-56E31AE14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4104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0F119-1FF8-4546-B33C-D899D33F052B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070FE-0EBA-446C-AA80-56E31AE14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492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0F119-1FF8-4546-B33C-D899D33F052B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070FE-0EBA-446C-AA80-56E31AE14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881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0F119-1FF8-4546-B33C-D899D33F052B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070FE-0EBA-446C-AA80-56E31AE14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6459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2266" y="-2022"/>
            <a:ext cx="9146266" cy="6861037"/>
            <a:chOff x="-2266" y="-2022"/>
            <a:chExt cx="9146266" cy="686103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5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1" y="2222624"/>
            <a:ext cx="5917677" cy="2554758"/>
          </a:xfrm>
        </p:spPr>
        <p:txBody>
          <a:bodyPr anchor="b"/>
          <a:lstStyle>
            <a:lvl1pPr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866441" y="4777380"/>
            <a:ext cx="5917677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7497419" y="1824010"/>
            <a:ext cx="990599" cy="240258"/>
          </a:xfrm>
        </p:spPr>
        <p:txBody>
          <a:bodyPr/>
          <a:lstStyle>
            <a:lvl1pPr algn="l">
              <a:defRPr sz="900" b="0" i="0">
                <a:solidFill>
                  <a:schemeClr val="bg1"/>
                </a:solidFill>
              </a:defRPr>
            </a:lvl1pPr>
          </a:lstStyle>
          <a:p>
            <a:fld id="{94EBEC99-BF0C-402D-B97E-F8E1AF59CFF3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6246568" y="3264407"/>
            <a:ext cx="3859795" cy="228659"/>
          </a:xfrm>
        </p:spPr>
        <p:txBody>
          <a:bodyPr/>
          <a:lstStyle>
            <a:lvl1pPr>
              <a:defRPr sz="900" b="0" i="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fld id="{881DCC3F-1DDB-47CB-B47B-795CEAAA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1734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EC99-BF0C-402D-B97E-F8E1AF59CFF3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881DCC3F-1DDB-47CB-B47B-795CEAAA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7418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2266" y="-2022"/>
            <a:ext cx="9146266" cy="6861037"/>
            <a:chOff x="-2266" y="-2022"/>
            <a:chExt cx="9146266" cy="686103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687606">
              <a:off x="3320102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7"/>
            <p:cNvSpPr/>
            <p:nvPr/>
          </p:nvSpPr>
          <p:spPr bwMode="gray">
            <a:xfrm rot="16200000">
              <a:off x="3105027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5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66443" y="2257588"/>
            <a:ext cx="3101763" cy="3020343"/>
          </a:xfrm>
        </p:spPr>
        <p:txBody>
          <a:bodyPr anchor="ctr"/>
          <a:lstStyle>
            <a:lvl1pPr algn="l">
              <a:defRPr sz="3200" b="0" cap="none"/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r>
              <a:rPr lang="en-US" dirty="0"/>
              <a:t>third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19261" y="2257267"/>
            <a:ext cx="3054653" cy="3020345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EC99-BF0C-402D-B97E-F8E1AF59CFF3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45644" y="39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881DCC3F-1DDB-47CB-B47B-795CEAAA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292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66440" y="2489199"/>
            <a:ext cx="3636979" cy="353060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0580" y="2489199"/>
            <a:ext cx="3636981" cy="3553245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EC99-BF0C-402D-B97E-F8E1AF59CFF3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881DCC3F-1DDB-47CB-B47B-795CEAAA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706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0" y="2489200"/>
            <a:ext cx="3636979" cy="75929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6441" y="3248040"/>
            <a:ext cx="3636978" cy="277176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0580" y="2488750"/>
            <a:ext cx="3636980" cy="75929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0581" y="3248040"/>
            <a:ext cx="3636980" cy="277390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EC99-BF0C-402D-B97E-F8E1AF59CFF3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881DCC3F-1DDB-47CB-B47B-795CEAAA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9861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EC99-BF0C-402D-B97E-F8E1AF59CFF3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881DCC3F-1DDB-47CB-B47B-795CEAAA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921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EC99-BF0C-402D-B97E-F8E1AF59CFF3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745644" y="-1404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881DCC3F-1DDB-47CB-B47B-795CEAAA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1332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2266" y="-2022"/>
            <a:ext cx="9146266" cy="6861037"/>
            <a:chOff x="-2266" y="-2022"/>
            <a:chExt cx="9146266" cy="6861037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15687606">
              <a:off x="2769747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8"/>
            <p:cNvSpPr/>
            <p:nvPr/>
          </p:nvSpPr>
          <p:spPr bwMode="gray">
            <a:xfrm rot="16200000">
              <a:off x="2548536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5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1447800"/>
            <a:ext cx="2712590" cy="1495588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68927" y="1452881"/>
            <a:ext cx="3632850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440" y="3086845"/>
            <a:ext cx="2712590" cy="2938036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EC99-BF0C-402D-B97E-F8E1AF59CFF3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7745644" y="-1404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881DCC3F-1DDB-47CB-B47B-795CEAAA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3523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2266" y="-2022"/>
            <a:ext cx="9146266" cy="6861037"/>
            <a:chOff x="-2266" y="-2022"/>
            <a:chExt cx="9146266" cy="6861037"/>
          </a:xfrm>
        </p:grpSpPr>
        <p:sp>
          <p:nvSpPr>
            <p:cNvPr id="21" name="Rectangle 20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Oval 25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15687606">
              <a:off x="3074559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8"/>
            <p:cNvSpPr/>
            <p:nvPr/>
          </p:nvSpPr>
          <p:spPr bwMode="gray">
            <a:xfrm rot="16200000">
              <a:off x="2852610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7" name="Freeform 5"/>
            <p:cNvSpPr>
              <a:spLocks noEditPoints="1"/>
            </p:cNvSpPr>
            <p:nvPr/>
          </p:nvSpPr>
          <p:spPr bwMode="gray">
            <a:xfrm>
              <a:off x="0" y="5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1591" y="1343112"/>
            <a:ext cx="3001938" cy="1613085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722909" y="1320800"/>
            <a:ext cx="2791102" cy="42164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51592" y="3086100"/>
            <a:ext cx="3001938" cy="24511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EC99-BF0C-402D-B97E-F8E1AF59CFF3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7745644" y="-1404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881DCC3F-1DDB-47CB-B47B-795CEAAA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0345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2266" y="-2022"/>
            <a:ext cx="9146266" cy="6861037"/>
            <a:chOff x="-2266" y="-2022"/>
            <a:chExt cx="9146266" cy="686103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204164">
              <a:off x="426788" y="456424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Rectangle 14"/>
            <p:cNvSpPr/>
            <p:nvPr/>
          </p:nvSpPr>
          <p:spPr>
            <a:xfrm>
              <a:off x="421503" y="402165"/>
              <a:ext cx="8327939" cy="3141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 bwMode="gray">
            <a:xfrm rot="10800000">
              <a:off x="485023" y="2670079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/>
            <p:cNvSpPr>
              <a:spLocks noEditPoints="1"/>
            </p:cNvSpPr>
            <p:nvPr/>
          </p:nvSpPr>
          <p:spPr bwMode="gray">
            <a:xfrm>
              <a:off x="0" y="5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961453"/>
            <a:ext cx="6422002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1" y="685800"/>
            <a:ext cx="6422004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443" y="5528191"/>
            <a:ext cx="6422003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EC99-BF0C-402D-B97E-F8E1AF59CFF3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7745644" y="-7177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12364" y="295730"/>
            <a:ext cx="738909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881DCC3F-1DDB-47CB-B47B-795CEAAA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5374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2266" y="-2022"/>
            <a:ext cx="9146266" cy="6861037"/>
            <a:chOff x="-2266" y="-2022"/>
            <a:chExt cx="9146266" cy="686103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17"/>
            <p:cNvSpPr/>
            <p:nvPr/>
          </p:nvSpPr>
          <p:spPr>
            <a:xfrm>
              <a:off x="485023" y="4343399"/>
              <a:ext cx="8182128" cy="21124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21010068">
              <a:off x="6359946" y="2780895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Freeform 13"/>
            <p:cNvSpPr/>
            <p:nvPr/>
          </p:nvSpPr>
          <p:spPr bwMode="gray">
            <a:xfrm>
              <a:off x="485023" y="2854646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/>
            <p:cNvSpPr>
              <a:spLocks noEditPoints="1"/>
            </p:cNvSpPr>
            <p:nvPr/>
          </p:nvSpPr>
          <p:spPr bwMode="gray">
            <a:xfrm>
              <a:off x="0" y="5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927101"/>
            <a:ext cx="6422004" cy="169272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half" idx="13"/>
          </p:nvPr>
        </p:nvSpPr>
        <p:spPr>
          <a:xfrm>
            <a:off x="866440" y="3488023"/>
            <a:ext cx="6422005" cy="2536857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EC99-BF0C-402D-B97E-F8E1AF59CFF3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7745644" y="-7177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12364" y="295730"/>
            <a:ext cx="738909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881DCC3F-1DDB-47CB-B47B-795CEAAA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559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2266" y="-2022"/>
            <a:ext cx="9146266" cy="6861037"/>
            <a:chOff x="-2266" y="-2022"/>
            <a:chExt cx="9146266" cy="6861037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21010068">
              <a:off x="6359946" y="430920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12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3" name="Freeform 5"/>
            <p:cNvSpPr>
              <a:spLocks noEditPoints="1"/>
            </p:cNvSpPr>
            <p:nvPr/>
          </p:nvSpPr>
          <p:spPr bwMode="gray">
            <a:xfrm>
              <a:off x="0" y="5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11" name="TextBox 10"/>
          <p:cNvSpPr txBox="1"/>
          <p:nvPr/>
        </p:nvSpPr>
        <p:spPr bwMode="gray">
          <a:xfrm>
            <a:off x="7033421" y="2893960"/>
            <a:ext cx="6792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80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”</a:t>
            </a:r>
          </a:p>
        </p:txBody>
      </p:sp>
      <p:sp>
        <p:nvSpPr>
          <p:cNvPr id="10" name="TextBox 9"/>
          <p:cNvSpPr txBox="1"/>
          <p:nvPr/>
        </p:nvSpPr>
        <p:spPr bwMode="gray">
          <a:xfrm>
            <a:off x="625840" y="590998"/>
            <a:ext cx="6015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80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0763" y="914400"/>
            <a:ext cx="6177681" cy="2884679"/>
          </a:xfrm>
        </p:spPr>
        <p:txBody>
          <a:bodyPr anchor="ctr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387279" y="3809278"/>
            <a:ext cx="5646142" cy="333113"/>
          </a:xfrm>
        </p:spPr>
        <p:txBody>
          <a:bodyPr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tx2">
                    <a:lumMod val="40000"/>
                    <a:lumOff val="6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78870" y="5000815"/>
            <a:ext cx="6422005" cy="1018177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EC99-BF0C-402D-B97E-F8E1AF59CFF3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7745644" y="-7177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12364" y="295730"/>
            <a:ext cx="738909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881DCC3F-1DDB-47CB-B47B-795CEAAA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11747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-2266" y="-2022"/>
            <a:ext cx="9146266" cy="6861037"/>
            <a:chOff x="-2266" y="-2022"/>
            <a:chExt cx="9146266" cy="686103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6359946" y="431124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7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/>
            <p:cNvSpPr>
              <a:spLocks noEditPoints="1"/>
            </p:cNvSpPr>
            <p:nvPr/>
          </p:nvSpPr>
          <p:spPr bwMode="gray">
            <a:xfrm>
              <a:off x="0" y="5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2057400"/>
            <a:ext cx="6422004" cy="20955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1" y="5159399"/>
            <a:ext cx="6422004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EC99-BF0C-402D-B97E-F8E1AF59CFF3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744507" y="39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12364" y="295730"/>
            <a:ext cx="738909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881DCC3F-1DDB-47CB-B47B-795CEAAA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91265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4852" y="921453"/>
            <a:ext cx="6423592" cy="715512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0" y="2489200"/>
            <a:ext cx="2313431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5"/>
          </p:nvPr>
        </p:nvSpPr>
        <p:spPr>
          <a:xfrm>
            <a:off x="866440" y="3147162"/>
            <a:ext cx="2313431" cy="2877717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08471" y="2485332"/>
            <a:ext cx="2326750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6"/>
          </p:nvPr>
        </p:nvSpPr>
        <p:spPr>
          <a:xfrm>
            <a:off x="3408471" y="3147162"/>
            <a:ext cx="2326750" cy="2888367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63820" y="2489200"/>
            <a:ext cx="2313740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63820" y="3147162"/>
            <a:ext cx="2313740" cy="2877717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287101" y="2489200"/>
            <a:ext cx="0" cy="3535679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849622" y="2489200"/>
            <a:ext cx="0" cy="3535679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EC99-BF0C-402D-B97E-F8E1AF59CFF3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712364" y="295730"/>
            <a:ext cx="738909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881DCC3F-1DDB-47CB-B47B-795CEAAA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32381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927101"/>
            <a:ext cx="6423592" cy="70986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390" y="4179595"/>
            <a:ext cx="2295329" cy="657961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21261" y="2489200"/>
            <a:ext cx="2012937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8"/>
          </p:nvPr>
        </p:nvSpPr>
        <p:spPr>
          <a:xfrm>
            <a:off x="866439" y="4848208"/>
            <a:ext cx="2309279" cy="1176672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30434" y="4179594"/>
            <a:ext cx="2291674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16"/>
          </p:nvPr>
        </p:nvSpPr>
        <p:spPr>
          <a:xfrm>
            <a:off x="3550622" y="2486834"/>
            <a:ext cx="2025182" cy="1449708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04318" y="4848209"/>
            <a:ext cx="2317790" cy="1188374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63820" y="4166523"/>
            <a:ext cx="2304671" cy="681684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17"/>
          </p:nvPr>
        </p:nvSpPr>
        <p:spPr>
          <a:xfrm>
            <a:off x="6104946" y="2489200"/>
            <a:ext cx="2018838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63820" y="4848209"/>
            <a:ext cx="2304671" cy="1189427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294441" y="2489200"/>
            <a:ext cx="0" cy="3535679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849622" y="2489200"/>
            <a:ext cx="0" cy="3548436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EC99-BF0C-402D-B97E-F8E1AF59CFF3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712364" y="295730"/>
            <a:ext cx="738909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881DCC3F-1DDB-47CB-B47B-795CEAAA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9297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864852" y="921453"/>
            <a:ext cx="6423592" cy="715512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EC99-BF0C-402D-B97E-F8E1AF59CFF3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12364" y="295730"/>
            <a:ext cx="738909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881DCC3F-1DDB-47CB-B47B-795CEAAA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43829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-2266" y="-2022"/>
            <a:ext cx="9146266" cy="6861037"/>
            <a:chOff x="-2266" y="-2022"/>
            <a:chExt cx="9146266" cy="686103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414867" y="402165"/>
              <a:ext cx="46105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7"/>
            <p:cNvSpPr/>
            <p:nvPr/>
          </p:nvSpPr>
          <p:spPr bwMode="gray">
            <a:xfrm rot="5400000">
              <a:off x="1299309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4966650">
              <a:off x="4673046" y="5107506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5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68970" y="1447799"/>
            <a:ext cx="1119474" cy="4571999"/>
          </a:xfrm>
        </p:spPr>
        <p:txBody>
          <a:bodyPr vert="eaVert" anchor="ctr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6440" y="1447799"/>
            <a:ext cx="4417234" cy="4572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BEC99-BF0C-402D-B97E-F8E1AF59CFF3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44507" y="39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12364" y="295730"/>
            <a:ext cx="738909" cy="767687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fld id="{881DCC3F-1DDB-47CB-B47B-795CEAAA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31227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rickwork-SD-R1acro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 useBgFill="1">
        <p:nvSpPr>
          <p:cNvPr id="13" name="Freeform 12"/>
          <p:cNvSpPr/>
          <p:nvPr/>
        </p:nvSpPr>
        <p:spPr>
          <a:xfrm>
            <a:off x="-8467" y="-16933"/>
            <a:ext cx="8754534" cy="6451600"/>
          </a:xfrm>
          <a:custGeom>
            <a:avLst/>
            <a:gdLst/>
            <a:ahLst/>
            <a:cxnLst/>
            <a:rect l="l" t="t" r="r" b="b"/>
            <a:pathLst>
              <a:path w="8754534" h="6451600">
                <a:moveTo>
                  <a:pt x="8373534" y="0"/>
                </a:moveTo>
                <a:lnTo>
                  <a:pt x="8754534" y="5994400"/>
                </a:lnTo>
                <a:lnTo>
                  <a:pt x="0" y="6451600"/>
                </a:lnTo>
                <a:lnTo>
                  <a:pt x="0" y="0"/>
                </a:lnTo>
                <a:lnTo>
                  <a:pt x="8373534" y="0"/>
                </a:lnTo>
                <a:close/>
              </a:path>
            </a:pathLst>
          </a:cu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3" name="Freeform 22"/>
          <p:cNvSpPr/>
          <p:nvPr/>
        </p:nvSpPr>
        <p:spPr>
          <a:xfrm>
            <a:off x="-10379" y="4445000"/>
            <a:ext cx="8464695" cy="1715811"/>
          </a:xfrm>
          <a:custGeom>
            <a:avLst/>
            <a:gdLst/>
            <a:ahLst/>
            <a:cxnLst/>
            <a:rect l="l" t="t" r="r" b="b"/>
            <a:pathLst>
              <a:path w="8428428" h="1878553">
                <a:moveTo>
                  <a:pt x="0" y="438229"/>
                </a:moveTo>
                <a:lnTo>
                  <a:pt x="8343246" y="0"/>
                </a:lnTo>
                <a:lnTo>
                  <a:pt x="8428428" y="1424838"/>
                </a:lnTo>
                <a:lnTo>
                  <a:pt x="7515" y="1878553"/>
                </a:lnTo>
                <a:lnTo>
                  <a:pt x="0" y="438229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9" name="Freeform 28"/>
          <p:cNvSpPr/>
          <p:nvPr/>
        </p:nvSpPr>
        <p:spPr>
          <a:xfrm>
            <a:off x="-2864" y="0"/>
            <a:ext cx="5811235" cy="321615"/>
          </a:xfrm>
          <a:custGeom>
            <a:avLst/>
            <a:gdLst/>
            <a:ahLst/>
            <a:cxnLst/>
            <a:rect l="l" t="t" r="r" b="b"/>
            <a:pathLst>
              <a:path w="5811235" h="321615">
                <a:moveTo>
                  <a:pt x="0" y="0"/>
                </a:moveTo>
                <a:lnTo>
                  <a:pt x="5811235" y="0"/>
                </a:lnTo>
                <a:lnTo>
                  <a:pt x="1" y="321615"/>
                </a:lnTo>
                <a:cubicBezTo>
                  <a:pt x="1" y="214410"/>
                  <a:pt x="0" y="107205"/>
                  <a:pt x="0" y="0"/>
                </a:cubicBez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0" name="Freeform 29"/>
          <p:cNvSpPr/>
          <p:nvPr/>
        </p:nvSpPr>
        <p:spPr>
          <a:xfrm rot="21420000">
            <a:off x="-170768" y="213023"/>
            <a:ext cx="8480534" cy="5746008"/>
          </a:xfrm>
          <a:custGeom>
            <a:avLst/>
            <a:gdLst/>
            <a:ahLst/>
            <a:cxnLst/>
            <a:rect l="l" t="t" r="r" b="b"/>
            <a:pathLst>
              <a:path w="11307378" h="5746008">
                <a:moveTo>
                  <a:pt x="11270997" y="0"/>
                </a:moveTo>
                <a:lnTo>
                  <a:pt x="11307378" y="5746008"/>
                </a:lnTo>
                <a:lnTo>
                  <a:pt x="1" y="574313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451416" y="668338"/>
            <a:ext cx="7533524" cy="2766528"/>
          </a:xfrm>
        </p:spPr>
        <p:txBody>
          <a:bodyPr anchor="b">
            <a:normAutofit/>
          </a:bodyPr>
          <a:lstStyle>
            <a:lvl1pPr algn="r"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554462" y="3446830"/>
            <a:ext cx="7512060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3669071" y="4714242"/>
            <a:ext cx="4607740" cy="942356"/>
          </a:xfrm>
        </p:spPr>
        <p:txBody>
          <a:bodyPr/>
          <a:lstStyle>
            <a:lvl1pPr algn="ctr">
              <a:defRPr sz="42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CE40252-93F7-48CE-B278-D50EFECC8B64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12134" y="4954635"/>
            <a:ext cx="2987069" cy="918361"/>
          </a:xfrm>
        </p:spPr>
        <p:txBody>
          <a:bodyPr vert="horz" lIns="91440" tIns="45720" rIns="91440" bIns="45720" rtlCol="0" anchor="ctr"/>
          <a:lstStyle>
            <a:lvl1pPr algn="r">
              <a:defRPr lang="en-US" sz="4200" dirty="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7401518" y="3819948"/>
            <a:ext cx="680390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45FB29C-8F9A-4AF3-9145-B38D24FE34FB}" type="slidenum">
              <a:rPr lang="en-US" smtClean="0"/>
              <a:t>‹#›</a:t>
            </a:fld>
            <a:endParaRPr lang="en-US"/>
          </a:p>
        </p:txBody>
      </p:sp>
      <p:sp>
        <p:nvSpPr>
          <p:cNvPr id="33" name="5-Point Star 32"/>
          <p:cNvSpPr/>
          <p:nvPr/>
        </p:nvSpPr>
        <p:spPr>
          <a:xfrm rot="21420000">
            <a:off x="3121951" y="5057183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93342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514351" y="2063396"/>
            <a:ext cx="7796030" cy="33111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40252-93F7-48CE-B278-D50EFECC8B64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FB29C-8F9A-4AF3-9145-B38D24FE34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56829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6030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1" y="3742267"/>
            <a:ext cx="7796030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40252-93F7-48CE-B278-D50EFECC8B64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FB29C-8F9A-4AF3-9145-B38D24FE34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96731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514351" y="685800"/>
            <a:ext cx="7797662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514350" y="2063396"/>
            <a:ext cx="3816536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495478" y="2063396"/>
            <a:ext cx="3814904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40252-93F7-48CE-B278-D50EFECC8B64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FB29C-8F9A-4AF3-9145-B38D24FE34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14980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514351" y="685800"/>
            <a:ext cx="7796030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9569" y="2063396"/>
            <a:ext cx="3591317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514352" y="2861733"/>
            <a:ext cx="3816534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15340" y="2063396"/>
            <a:ext cx="359667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495477" y="2861733"/>
            <a:ext cx="3816535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40252-93F7-48CE-B278-D50EFECC8B64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FB29C-8F9A-4AF3-9145-B38D24FE34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30242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40252-93F7-48CE-B278-D50EFECC8B64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FB29C-8F9A-4AF3-9145-B38D24FE34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79474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40252-93F7-48CE-B278-D50EFECC8B64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FB29C-8F9A-4AF3-9145-B38D24FE34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39841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232" y="685800"/>
            <a:ext cx="3095145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784600" y="685801"/>
            <a:ext cx="4525781" cy="46887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232" y="2709053"/>
            <a:ext cx="3095146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40252-93F7-48CE-B278-D50EFECC8B64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FB29C-8F9A-4AF3-9145-B38D24FE34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62117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685800"/>
            <a:ext cx="440817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47740" y="1"/>
            <a:ext cx="3162641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2709053"/>
            <a:ext cx="440817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40252-93F7-48CE-B278-D50EFECC8B64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FB29C-8F9A-4AF3-9145-B38D24FE34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33286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4106333"/>
            <a:ext cx="7796031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4351" y="685800"/>
            <a:ext cx="7794385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35" y="4702923"/>
            <a:ext cx="7796046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40252-93F7-48CE-B278-D50EFECC8B64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FB29C-8F9A-4AF3-9145-B38D24FE34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71672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7677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35" y="4106333"/>
            <a:ext cx="7796047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40252-93F7-48CE-B278-D50EFECC8B64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FB29C-8F9A-4AF3-9145-B38D24FE34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36262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99" y="685800"/>
            <a:ext cx="7143765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162698" y="3610032"/>
            <a:ext cx="6500967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4106334"/>
            <a:ext cx="779766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40252-93F7-48CE-B278-D50EFECC8B64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FB29C-8F9A-4AF3-9145-B38D24FE34F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04280" y="88785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97147" y="2906482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684348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1723855"/>
            <a:ext cx="7796030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4247468"/>
            <a:ext cx="7796030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40252-93F7-48CE-B278-D50EFECC8B64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FB29C-8F9A-4AF3-9145-B38D24FE34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62282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6030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14352" y="206339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14352" y="2639658"/>
            <a:ext cx="2482596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175967" y="206339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175966" y="2639658"/>
            <a:ext cx="2482596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27785" y="206339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27785" y="2639658"/>
            <a:ext cx="2482596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40252-93F7-48CE-B278-D50EFECC8B64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FB29C-8F9A-4AF3-9145-B38D24FE34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20007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766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18880" y="381302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14335" y="2063396"/>
            <a:ext cx="2482596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18880" y="4389288"/>
            <a:ext cx="2482596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178058" y="381302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176999" y="2063396"/>
            <a:ext cx="2482596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176998" y="4389286"/>
            <a:ext cx="2483655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26708" y="3813025"/>
            <a:ext cx="24825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826614" y="2063394"/>
            <a:ext cx="2482596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26614" y="4389284"/>
            <a:ext cx="2482596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40252-93F7-48CE-B278-D50EFECC8B64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FB29C-8F9A-4AF3-9145-B38D24FE34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92466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514351" y="2063396"/>
            <a:ext cx="7796030" cy="331119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40252-93F7-48CE-B278-D50EFECC8B64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FB29C-8F9A-4AF3-9145-B38D24FE34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99798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1896" y="685801"/>
            <a:ext cx="1698485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514351" y="685801"/>
            <a:ext cx="5928323" cy="4688785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40252-93F7-48CE-B278-D50EFECC8B64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5FB29C-8F9A-4AF3-9145-B38D24FE34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981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1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0.xml"/><Relationship Id="rId16" Type="http://schemas.openxmlformats.org/officeDocument/2006/relationships/slideLayout" Target="../slideLayouts/slideLayout44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38.xml"/><Relationship Id="rId19" Type="http://schemas.openxmlformats.org/officeDocument/2006/relationships/image" Target="../media/image4.jpg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60F119-1FF8-4546-B33C-D899D33F052B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0070FE-0EBA-446C-AA80-56E31AE14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746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2266" y="-2022"/>
            <a:ext cx="9146266" cy="6861037"/>
            <a:chOff x="-2266" y="-2022"/>
            <a:chExt cx="9146266" cy="6861037"/>
          </a:xfrm>
        </p:grpSpPr>
        <p:sp>
          <p:nvSpPr>
            <p:cNvPr id="19" name="Rectangle 18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rcRect/>
              <a:stretch>
                <a:fillRect l="-16667" r="-1666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5" name="Oval 14"/>
            <p:cNvSpPr/>
            <p:nvPr/>
          </p:nvSpPr>
          <p:spPr>
            <a:xfrm>
              <a:off x="5689832" y="-2022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7" name="Oval 16"/>
            <p:cNvSpPr/>
            <p:nvPr/>
          </p:nvSpPr>
          <p:spPr>
            <a:xfrm>
              <a:off x="-2266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6" name="Oval 15"/>
            <p:cNvSpPr/>
            <p:nvPr/>
          </p:nvSpPr>
          <p:spPr>
            <a:xfrm>
              <a:off x="6299432" y="586841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8" name="Freeform 5"/>
            <p:cNvSpPr/>
            <p:nvPr/>
          </p:nvSpPr>
          <p:spPr bwMode="gray">
            <a:xfrm rot="21010068">
              <a:off x="6359946" y="179029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25"/>
            <p:cNvSpPr/>
            <p:nvPr/>
          </p:nvSpPr>
          <p:spPr bwMode="gray">
            <a:xfrm>
              <a:off x="485023" y="1856958"/>
              <a:ext cx="8173954" cy="4535226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5"/>
            <p:cNvSpPr>
              <a:spLocks noEditPoints="1"/>
            </p:cNvSpPr>
            <p:nvPr/>
          </p:nvSpPr>
          <p:spPr bwMode="gray">
            <a:xfrm>
              <a:off x="0" y="508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866441" y="927099"/>
            <a:ext cx="6345260" cy="7098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1" y="2489201"/>
            <a:ext cx="6345260" cy="35305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60111" y="6377097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algn="r">
              <a:defRPr sz="900" b="1" i="0">
                <a:solidFill>
                  <a:schemeClr val="accent1"/>
                </a:solidFill>
              </a:defRPr>
            </a:lvl1pPr>
          </a:lstStyle>
          <a:p>
            <a:fld id="{94EBEC99-BF0C-402D-B97E-F8E1AF59CFF3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0842" y="6373195"/>
            <a:ext cx="3859795" cy="22865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3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fld id="{881DCC3F-1DDB-47CB-B47B-795CEAAA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783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  <p:sldLayoutId id="2147483850" r:id="rId14"/>
    <p:sldLayoutId id="2147483851" r:id="rId15"/>
    <p:sldLayoutId id="2147483852" r:id="rId16"/>
    <p:sldLayoutId id="214748385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b="0" i="0" kern="120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83464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3444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0876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0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5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rickwork-SD-R1acrop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19048" y="1"/>
            <a:ext cx="9004013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4351" y="685801"/>
            <a:ext cx="779766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1" y="2063396"/>
            <a:ext cx="7797662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73562" y="5757334"/>
            <a:ext cx="283845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CE40252-93F7-48CE-B278-D50EFECC8B64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351" y="5757334"/>
            <a:ext cx="412478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715341" y="5757334"/>
            <a:ext cx="68039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45FB29C-8F9A-4AF3-9145-B38D24FE34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158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  <p:sldLayoutId id="2147483890" r:id="rId12"/>
    <p:sldLayoutId id="2147483891" r:id="rId13"/>
    <p:sldLayoutId id="2147483892" r:id="rId14"/>
    <p:sldLayoutId id="2147483893" r:id="rId15"/>
    <p:sldLayoutId id="2147483894" r:id="rId16"/>
    <p:sldLayoutId id="214748389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26854B-74A8-4D96-83A2-9157C18FC4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21420000">
            <a:off x="443272" y="668551"/>
            <a:ext cx="7533524" cy="2455297"/>
          </a:xfrm>
        </p:spPr>
        <p:txBody>
          <a:bodyPr>
            <a:normAutofit/>
          </a:bodyPr>
          <a:lstStyle/>
          <a:p>
            <a:r>
              <a:rPr lang="en-US" sz="8000" dirty="0"/>
              <a:t>Gospel Meetings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7634A6-2204-433F-9B6C-A1938A3A8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rot="21420000">
            <a:off x="561100" y="3320231"/>
            <a:ext cx="7512060" cy="1056842"/>
          </a:xfrm>
        </p:spPr>
        <p:txBody>
          <a:bodyPr/>
          <a:lstStyle/>
          <a:p>
            <a:pPr algn="ctr"/>
            <a:r>
              <a:rPr lang="en-US" sz="5400" dirty="0">
                <a:solidFill>
                  <a:schemeClr val="tx1"/>
                </a:solidFill>
              </a:rPr>
              <a:t>What Can I Do?</a:t>
            </a:r>
          </a:p>
        </p:txBody>
      </p:sp>
    </p:spTree>
    <p:extLst>
      <p:ext uri="{BB962C8B-B14F-4D97-AF65-F5344CB8AC3E}">
        <p14:creationId xmlns:p14="http://schemas.microsoft.com/office/powerpoint/2010/main" val="2914878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3 steps to understanding a tricky passage (cf. John 20:23) - The Cripplegate">
            <a:extLst>
              <a:ext uri="{FF2B5EF4-FFF2-40B4-BE49-F238E27FC236}">
                <a16:creationId xmlns:a16="http://schemas.microsoft.com/office/drawing/2014/main" id="{69A25329-51A4-439B-988E-65362BAF0B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4103" y="4729440"/>
            <a:ext cx="5524500" cy="180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277C334-D81E-4EC2-8D0D-37CF7B09E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+mn-lt"/>
              </a:rPr>
              <a:t>Authority for Having </a:t>
            </a:r>
            <a:br>
              <a:rPr lang="en-US" b="1" dirty="0">
                <a:latin typeface="+mn-lt"/>
              </a:rPr>
            </a:br>
            <a:r>
              <a:rPr lang="en-US" b="1" dirty="0">
                <a:latin typeface="+mn-lt"/>
              </a:rPr>
              <a:t>Gospel Meetings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F8AF53-35C5-4B03-B5F9-05A38F9ABB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052917"/>
            <a:ext cx="7886700" cy="4124045"/>
          </a:xfrm>
        </p:spPr>
        <p:txBody>
          <a:bodyPr/>
          <a:lstStyle/>
          <a:p>
            <a:r>
              <a:rPr lang="en-US" dirty="0"/>
              <a:t>We must have divine authority for everything we do as a local church - </a:t>
            </a:r>
            <a:r>
              <a:rPr lang="en-US" dirty="0">
                <a:solidFill>
                  <a:srgbClr val="C00000"/>
                </a:solidFill>
              </a:rPr>
              <a:t>Col. 3:17</a:t>
            </a:r>
          </a:p>
          <a:p>
            <a:endParaRPr lang="en-US" sz="800" dirty="0"/>
          </a:p>
          <a:p>
            <a:r>
              <a:rPr lang="en-US" dirty="0"/>
              <a:t>Gospel Meetings are a scriptural means of accomplishing the work of edification and evangelism. </a:t>
            </a:r>
          </a:p>
          <a:p>
            <a:pPr lvl="1"/>
            <a:r>
              <a:rPr lang="en-US" sz="2800" dirty="0">
                <a:solidFill>
                  <a:srgbClr val="C00000"/>
                </a:solidFill>
              </a:rPr>
              <a:t>1 Timothy 3:15</a:t>
            </a:r>
          </a:p>
          <a:p>
            <a:pPr lvl="1"/>
            <a:r>
              <a:rPr lang="en-US" sz="2800" dirty="0">
                <a:solidFill>
                  <a:srgbClr val="C00000"/>
                </a:solidFill>
              </a:rPr>
              <a:t>2 Timothy 4:2</a:t>
            </a:r>
          </a:p>
        </p:txBody>
      </p:sp>
    </p:spTree>
    <p:extLst>
      <p:ext uri="{BB962C8B-B14F-4D97-AF65-F5344CB8AC3E}">
        <p14:creationId xmlns:p14="http://schemas.microsoft.com/office/powerpoint/2010/main" val="2883891955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E2D951-BDF0-4F06-93C9-EB0CC993AF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+mn-lt"/>
              </a:rPr>
              <a:t>Who Needs a Gospel Meeting?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93EFB6-376D-4284-960C-24F686F989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990165"/>
            <a:ext cx="7886700" cy="4186798"/>
          </a:xfrm>
        </p:spPr>
        <p:txBody>
          <a:bodyPr/>
          <a:lstStyle/>
          <a:p>
            <a:r>
              <a:rPr lang="en-US" b="1" dirty="0"/>
              <a:t>Those who are lost.</a:t>
            </a:r>
          </a:p>
          <a:p>
            <a:pPr lvl="1"/>
            <a:r>
              <a:rPr lang="en-US" sz="2800" dirty="0">
                <a:solidFill>
                  <a:srgbClr val="C00000"/>
                </a:solidFill>
              </a:rPr>
              <a:t>Romans 10:13-17</a:t>
            </a:r>
          </a:p>
          <a:p>
            <a:pPr lvl="1"/>
            <a:r>
              <a:rPr lang="en-US" sz="2800" dirty="0">
                <a:solidFill>
                  <a:srgbClr val="C00000"/>
                </a:solidFill>
              </a:rPr>
              <a:t>1 Corinthians 1:21</a:t>
            </a:r>
          </a:p>
          <a:p>
            <a:r>
              <a:rPr lang="en-US" b="1" dirty="0"/>
              <a:t>Those who are saved.</a:t>
            </a:r>
          </a:p>
          <a:p>
            <a:pPr lvl="1"/>
            <a:r>
              <a:rPr lang="en-US" sz="2800" dirty="0">
                <a:solidFill>
                  <a:srgbClr val="C00000"/>
                </a:solidFill>
              </a:rPr>
              <a:t>Acts 20:32</a:t>
            </a:r>
          </a:p>
          <a:p>
            <a:pPr lvl="1"/>
            <a:r>
              <a:rPr lang="en-US" sz="2800" dirty="0">
                <a:solidFill>
                  <a:srgbClr val="C00000"/>
                </a:solidFill>
              </a:rPr>
              <a:t>2 Peter 1:12-13</a:t>
            </a:r>
          </a:p>
        </p:txBody>
      </p:sp>
      <p:pic>
        <p:nvPicPr>
          <p:cNvPr id="2052" name="Picture 4" descr="People Question Vector Art, Icons, and Graphics for Free Download">
            <a:extLst>
              <a:ext uri="{FF2B5EF4-FFF2-40B4-BE49-F238E27FC236}">
                <a16:creationId xmlns:a16="http://schemas.microsoft.com/office/drawing/2014/main" id="{65B41CC6-8494-4820-85F6-492C187F30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4572" y="3363071"/>
            <a:ext cx="3007805" cy="2948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323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DAE405-D543-4F6E-911C-799B1172D9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1418850"/>
          </a:xfrm>
          <a:solidFill>
            <a:srgbClr val="C00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/>
            <a:r>
              <a:rPr lang="en-US" sz="4800" b="1" dirty="0">
                <a:solidFill>
                  <a:schemeClr val="bg1"/>
                </a:solidFill>
                <a:latin typeface="+mn-lt"/>
              </a:rPr>
              <a:t>Gospel Meeting Week</a:t>
            </a:r>
            <a:br>
              <a:rPr lang="en-US" b="1" dirty="0">
                <a:solidFill>
                  <a:schemeClr val="bg1"/>
                </a:solidFill>
                <a:latin typeface="+mn-lt"/>
              </a:rPr>
            </a:br>
            <a:r>
              <a:rPr lang="en-US" b="1" i="1" dirty="0">
                <a:solidFill>
                  <a:schemeClr val="bg1"/>
                </a:solidFill>
                <a:latin typeface="+mn-lt"/>
              </a:rPr>
              <a:t>- What Can I Do? -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3A5A96-D6F3-4991-B28E-C6F3B9E9D6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196353"/>
            <a:ext cx="7886700" cy="398061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200" dirty="0"/>
              <a:t>Look on this as a special event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Pray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Plan to be here for every service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Invite people to attend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Welcome visitors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Engage in the worship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Encourage everyone </a:t>
            </a:r>
          </a:p>
        </p:txBody>
      </p:sp>
      <p:pic>
        <p:nvPicPr>
          <p:cNvPr id="3074" name="Picture 2" descr="3d Rendering Man Shrugging His Shoulders Stock Illustration 718316776 |  Shutterstock">
            <a:extLst>
              <a:ext uri="{FF2B5EF4-FFF2-40B4-BE49-F238E27FC236}">
                <a16:creationId xmlns:a16="http://schemas.microsoft.com/office/drawing/2014/main" id="{1EDD5373-23FA-426B-BBD4-F712DC02FC6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059018" y="4141833"/>
            <a:ext cx="2476500" cy="2476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3031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0746682-CA3F-37FD-2845-10157DC77E5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0539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Ion Boardroom">
  <a:themeElements>
    <a:clrScheme name="Ion Boardroom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EC7F02AD-9687-440F-A9DF-FAA6F22270D7}"/>
    </a:ext>
  </a:extLst>
</a:theme>
</file>

<file path=ppt/theme/theme3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6819</TotalTime>
  <Words>115</Words>
  <Application>Microsoft Office PowerPoint</Application>
  <PresentationFormat>On-screen Show (4:3)</PresentationFormat>
  <Paragraphs>23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</vt:i4>
      </vt:variant>
    </vt:vector>
  </HeadingPairs>
  <TitlesOfParts>
    <vt:vector size="14" baseType="lpstr">
      <vt:lpstr>Arial</vt:lpstr>
      <vt:lpstr>Calibri</vt:lpstr>
      <vt:lpstr>Calibri Light</vt:lpstr>
      <vt:lpstr>Century Gothic</vt:lpstr>
      <vt:lpstr>Impact</vt:lpstr>
      <vt:lpstr>Wingdings 3</vt:lpstr>
      <vt:lpstr>3_Office Theme</vt:lpstr>
      <vt:lpstr>2_Ion Boardroom</vt:lpstr>
      <vt:lpstr>Main Event</vt:lpstr>
      <vt:lpstr>Gospel Meetings</vt:lpstr>
      <vt:lpstr>Authority for Having  Gospel Meetings</vt:lpstr>
      <vt:lpstr>Who Needs a Gospel Meeting?</vt:lpstr>
      <vt:lpstr>Gospel Meeting Week - What Can I Do? -</vt:lpstr>
      <vt:lpstr>PowerPoint Presentation</vt:lpstr>
    </vt:vector>
  </TitlesOfParts>
  <Company>AQ2 Technologies, LLC.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Template</dc:title>
  <dc:creator>RJStevensMusic.com</dc:creator>
  <dc:description/>
  <cp:lastModifiedBy>Michael Hepner</cp:lastModifiedBy>
  <cp:revision>296</cp:revision>
  <dcterms:created xsi:type="dcterms:W3CDTF">2008-03-16T18:22:36Z</dcterms:created>
  <dcterms:modified xsi:type="dcterms:W3CDTF">2026-10-18T22:03:45Z</dcterms:modified>
</cp:coreProperties>
</file>