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11" r:id="rId2"/>
  </p:sldMasterIdLst>
  <p:notesMasterIdLst>
    <p:notesMasterId r:id="rId17"/>
  </p:notesMasterIdLst>
  <p:sldIdLst>
    <p:sldId id="756" r:id="rId3"/>
    <p:sldId id="256" r:id="rId4"/>
    <p:sldId id="261" r:id="rId5"/>
    <p:sldId id="257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58" r:id="rId15"/>
    <p:sldId id="75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-Service" id="{F3D0A326-848B-403A-A056-8FFE20F92914}">
          <p14:sldIdLst/>
        </p14:section>
        <p14:section name="Opening song" id="{0654DAB5-AE50-44A2-8AF8-8E0510C8D86D}">
          <p14:sldIdLst/>
        </p14:section>
        <p14:section name="Prayer" id="{AA7EF9D7-2C1A-4A9E-B897-034327F9C43B}">
          <p14:sldIdLst/>
        </p14:section>
        <p14:section name="Scripture Reading" id="{9A28BFB2-9F46-438F-AEE7-B3FFCE5D145F}">
          <p14:sldIdLst/>
        </p14:section>
        <p14:section name="Song(s)" id="{F8F9A752-988C-4EE5-973C-DF67270C0D70}">
          <p14:sldIdLst/>
        </p14:section>
        <p14:section name="Lord's Supper" id="{EF0736C1-8E37-46BA-BF55-85A1B1056937}">
          <p14:sldIdLst/>
        </p14:section>
        <p14:section name="Song" id="{233B487B-5101-4156-A243-A60B2BC2DFE3}">
          <p14:sldIdLst/>
        </p14:section>
        <p14:section name="Sermon" id="{ECE0CD35-CB87-435B-8717-E0A7CD30F08D}">
          <p14:sldIdLst>
            <p14:sldId id="756"/>
            <p14:sldId id="256"/>
            <p14:sldId id="261"/>
            <p14:sldId id="257"/>
            <p14:sldId id="262"/>
            <p14:sldId id="263"/>
            <p14:sldId id="264"/>
            <p14:sldId id="265"/>
            <p14:sldId id="266"/>
            <p14:sldId id="268"/>
            <p14:sldId id="267"/>
            <p14:sldId id="269"/>
            <p14:sldId id="258"/>
            <p14:sldId id="757"/>
          </p14:sldIdLst>
        </p14:section>
        <p14:section name="Song" id="{0E89271B-AEF7-417E-BEAD-CBF4682F4AAA}">
          <p14:sldIdLst/>
        </p14:section>
        <p14:section name="End" id="{9DF123F3-2949-4C9A-9B17-20F16A95519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3" autoAdjust="0"/>
    <p:restoredTop sz="86469" autoAdjust="0"/>
  </p:normalViewPr>
  <p:slideViewPr>
    <p:cSldViewPr>
      <p:cViewPr varScale="1">
        <p:scale>
          <a:sx n="69" d="100"/>
          <a:sy n="69" d="100"/>
        </p:scale>
        <p:origin x="39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268"/>
    </p:cViewPr>
  </p:sorterViewPr>
  <p:notesViewPr>
    <p:cSldViewPr>
      <p:cViewPr varScale="1">
        <p:scale>
          <a:sx n="76" d="100"/>
          <a:sy n="76" d="100"/>
        </p:scale>
        <p:origin x="-2971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DE7A2-50D1-4400-88E2-5E32D940C051}" type="datetimeFigureOut">
              <a:rPr lang="en-US"/>
              <a:pPr/>
              <a:t>10/18/2026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F674F-5FF1-4C50-AE02-5B1470F93F7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EE617-B2F9-1258-05CD-4DD67CD07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D1AB45-8374-191F-C88C-70C955B60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C0D64D-08D8-0CC9-C22B-D6B22E5CB0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68A89-2406-3AE3-005A-86FF81C9FA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9F674F-5FF1-4C50-AE02-5B1470F93F7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13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C67B3-4CA9-5082-08A8-A0E8F5C07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811ED6-C7CE-85CF-2388-76D827DC2E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78056F-8681-2CAF-20DD-0847F333DE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27417-6D5F-46F2-4130-034652A8EB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9F674F-5FF1-4C50-AE02-5B1470F93F7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378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91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8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693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8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99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400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97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85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38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03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73FE-46E5-4EC3-8B09-87BB8EC9119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0746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9552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486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880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445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59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0555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8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519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9527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209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34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373FE-46E5-4EC3-8B09-87BB8EC9119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E781A-A49D-456A-A786-A4020587A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597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A4C9A-88CC-2FEA-8B66-31DEC1A7E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184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F961FA-2818-4074-B476-5F25B2C8BF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18782"/>
            <a:ext cx="8830236" cy="66226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EE77A5-3C3E-4F46-BA3A-201D0D8D9C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96220"/>
            <a:ext cx="7772400" cy="2133599"/>
          </a:xfrm>
        </p:spPr>
        <p:txBody>
          <a:bodyPr/>
          <a:lstStyle/>
          <a:p>
            <a:r>
              <a:rPr lang="en-US" dirty="0">
                <a:ln>
                  <a:solidFill>
                    <a:srgbClr val="0070C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Daily Disciplines for Disciples</a:t>
            </a:r>
          </a:p>
        </p:txBody>
      </p:sp>
    </p:spTree>
    <p:extLst>
      <p:ext uri="{BB962C8B-B14F-4D97-AF65-F5344CB8AC3E}">
        <p14:creationId xmlns:p14="http://schemas.microsoft.com/office/powerpoint/2010/main" val="374734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3079E-CD55-4F9C-811F-4932FC713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We live “day by day”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DE00E-0796-4648-A2F8-350D02114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0616" y="1897345"/>
            <a:ext cx="3550024" cy="4351338"/>
          </a:xfrm>
        </p:spPr>
        <p:txBody>
          <a:bodyPr/>
          <a:lstStyle/>
          <a:p>
            <a:r>
              <a:rPr lang="en-US" dirty="0"/>
              <a:t>God fed the Israelites with manna every day - </a:t>
            </a:r>
            <a:r>
              <a:rPr lang="en-US" dirty="0">
                <a:solidFill>
                  <a:srgbClr val="0070C0"/>
                </a:solidFill>
              </a:rPr>
              <a:t>Exodus 16:4-5</a:t>
            </a:r>
          </a:p>
          <a:p>
            <a:r>
              <a:rPr lang="en-US" dirty="0"/>
              <a:t>The early church provided daily distribution of food for their needy widows - </a:t>
            </a:r>
            <a:r>
              <a:rPr lang="en-US" dirty="0">
                <a:solidFill>
                  <a:srgbClr val="0070C0"/>
                </a:solidFill>
              </a:rPr>
              <a:t>Acts 6:1</a:t>
            </a:r>
          </a:p>
        </p:txBody>
      </p:sp>
      <p:pic>
        <p:nvPicPr>
          <p:cNvPr id="1026" name="Picture 2" descr="Give us day by day our daily bread Luke 11:3">
            <a:extLst>
              <a:ext uri="{FF2B5EF4-FFF2-40B4-BE49-F238E27FC236}">
                <a16:creationId xmlns:a16="http://schemas.microsoft.com/office/drawing/2014/main" id="{6E1458C2-6CBD-461B-8ABB-1E954E590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995" y="1885958"/>
            <a:ext cx="3297891" cy="4397188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96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AB31D-7370-4EB4-843D-3DA67202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52686"/>
          </a:xfrm>
          <a:solidFill>
            <a:srgbClr val="0070C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1. Active Discipleship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F1E28-E947-4199-838F-F0E26320C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“Then He said to them all, ‘If anyone desires to come after Me, let him deny himself, and take up his cross </a:t>
            </a:r>
            <a:r>
              <a:rPr lang="en-US" sz="3200" b="1" i="1" dirty="0"/>
              <a:t>daily</a:t>
            </a:r>
            <a:r>
              <a:rPr lang="en-US" sz="3200" dirty="0"/>
              <a:t>, and follow Me.’” </a:t>
            </a:r>
          </a:p>
          <a:p>
            <a:pPr marL="0" indent="0" algn="r">
              <a:buNone/>
            </a:pPr>
            <a:r>
              <a:rPr lang="en-US" dirty="0"/>
              <a:t>Luke 9:23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05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AB31D-7370-4EB4-843D-3DA67202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52686"/>
          </a:xfrm>
          <a:solidFill>
            <a:srgbClr val="0070C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2. Studying God’s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F1E28-E947-4199-838F-F0E26320C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3400" dirty="0"/>
              <a:t>“These were more fair-minded than those in Thessalonica, in that they received the word with all readiness, and searched the Scriptures </a:t>
            </a:r>
            <a:r>
              <a:rPr lang="en-US" sz="3400" b="1" i="1" dirty="0"/>
              <a:t>daily</a:t>
            </a:r>
            <a:r>
              <a:rPr lang="en-US" sz="3400" dirty="0"/>
              <a:t> to find out whether these things were so.” </a:t>
            </a:r>
          </a:p>
          <a:p>
            <a:pPr marL="0" indent="0" algn="r">
              <a:buNone/>
            </a:pPr>
            <a:r>
              <a:rPr lang="en-US" dirty="0"/>
              <a:t>Acts 17:11</a:t>
            </a:r>
          </a:p>
        </p:txBody>
      </p:sp>
    </p:spTree>
    <p:extLst>
      <p:ext uri="{BB962C8B-B14F-4D97-AF65-F5344CB8AC3E}">
        <p14:creationId xmlns:p14="http://schemas.microsoft.com/office/powerpoint/2010/main" val="331889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AB31D-7370-4EB4-843D-3DA67202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52686"/>
          </a:xfrm>
          <a:solidFill>
            <a:srgbClr val="0070C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2. Studying God’s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F1E28-E947-4199-838F-F0E26320C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3200" dirty="0"/>
              <a:t>“Therefore we do not lose heart. Even though our outward man is perishing, yet the inward man is being renewed </a:t>
            </a:r>
            <a:r>
              <a:rPr lang="en-US" sz="3200" b="1" i="1" dirty="0"/>
              <a:t>day by day</a:t>
            </a:r>
            <a:r>
              <a:rPr lang="en-US" sz="3200" dirty="0"/>
              <a:t>.” </a:t>
            </a:r>
          </a:p>
          <a:p>
            <a:pPr marL="0" indent="0" algn="r">
              <a:buNone/>
            </a:pPr>
            <a:endParaRPr lang="en-US" sz="800" dirty="0"/>
          </a:p>
          <a:p>
            <a:pPr marL="0" indent="0" algn="r">
              <a:buNone/>
            </a:pPr>
            <a:r>
              <a:rPr lang="en-US" dirty="0"/>
              <a:t>2 Corinthians 4:16</a:t>
            </a:r>
          </a:p>
        </p:txBody>
      </p:sp>
    </p:spTree>
    <p:extLst>
      <p:ext uri="{BB962C8B-B14F-4D97-AF65-F5344CB8AC3E}">
        <p14:creationId xmlns:p14="http://schemas.microsoft.com/office/powerpoint/2010/main" val="88897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AB31D-7370-4EB4-843D-3DA67202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52686"/>
          </a:xfrm>
          <a:solidFill>
            <a:srgbClr val="0070C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2. Studying God’s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F1E28-E947-4199-838F-F0E26320C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77035"/>
            <a:ext cx="7886700" cy="3899928"/>
          </a:xfrm>
        </p:spPr>
        <p:txBody>
          <a:bodyPr/>
          <a:lstStyle/>
          <a:p>
            <a:r>
              <a:rPr lang="en-US" dirty="0"/>
              <a:t>“But his delight is in the law of the Lord, and in His law he meditates </a:t>
            </a:r>
            <a:r>
              <a:rPr lang="en-US" b="1" i="1" dirty="0"/>
              <a:t>day and night</a:t>
            </a:r>
            <a:r>
              <a:rPr lang="en-US" dirty="0"/>
              <a:t>” (Ps. 1:2). </a:t>
            </a:r>
          </a:p>
          <a:p>
            <a:endParaRPr lang="en-US" sz="800" dirty="0"/>
          </a:p>
          <a:p>
            <a:r>
              <a:rPr lang="en-US" dirty="0"/>
              <a:t>“Oh, how I love Your law! It is my meditation </a:t>
            </a:r>
            <a:br>
              <a:rPr lang="en-US" dirty="0"/>
            </a:br>
            <a:r>
              <a:rPr lang="en-US" b="1" i="1" dirty="0"/>
              <a:t>all the day</a:t>
            </a:r>
            <a:r>
              <a:rPr lang="en-US" dirty="0"/>
              <a:t>” (Ps. 119:97). </a:t>
            </a:r>
          </a:p>
        </p:txBody>
      </p:sp>
    </p:spTree>
    <p:extLst>
      <p:ext uri="{BB962C8B-B14F-4D97-AF65-F5344CB8AC3E}">
        <p14:creationId xmlns:p14="http://schemas.microsoft.com/office/powerpoint/2010/main" val="207775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AB31D-7370-4EB4-843D-3DA67202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52686"/>
          </a:xfrm>
          <a:solidFill>
            <a:srgbClr val="0070C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3. Teaching God’s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F1E28-E947-4199-838F-F0E26320C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56621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“And </a:t>
            </a:r>
            <a:r>
              <a:rPr lang="en-US" b="1" i="1" dirty="0"/>
              <a:t>daily</a:t>
            </a:r>
            <a:r>
              <a:rPr lang="en-US" dirty="0"/>
              <a:t> in the temple, and in every house, they did not cease teaching and preaching Jesus as the Christ” (Acts 5:42). </a:t>
            </a:r>
          </a:p>
          <a:p>
            <a:r>
              <a:rPr lang="en-US" dirty="0"/>
              <a:t>“Therefore he reasoned in the synagogue with the Jews and with the Gentile worshipers, and in the marketplace </a:t>
            </a:r>
            <a:r>
              <a:rPr lang="en-US" b="1" i="1" dirty="0"/>
              <a:t>daily</a:t>
            </a:r>
            <a:r>
              <a:rPr lang="en-US" dirty="0"/>
              <a:t> with those who happened to be there” (Acts 17:17). </a:t>
            </a:r>
          </a:p>
          <a:p>
            <a:r>
              <a:rPr lang="en-US" dirty="0"/>
              <a:t>“But when some were hardened and did not believe, but spoke evil of the Way before the multitude, he departed from them and withdrew the disciples, reasoning </a:t>
            </a:r>
            <a:r>
              <a:rPr lang="en-US" b="1" i="1" dirty="0"/>
              <a:t>daily</a:t>
            </a:r>
            <a:r>
              <a:rPr lang="en-US" dirty="0"/>
              <a:t> in the school of Tyrannus” (Acts 19:9).</a:t>
            </a:r>
          </a:p>
        </p:txBody>
      </p:sp>
    </p:spTree>
    <p:extLst>
      <p:ext uri="{BB962C8B-B14F-4D97-AF65-F5344CB8AC3E}">
        <p14:creationId xmlns:p14="http://schemas.microsoft.com/office/powerpoint/2010/main" val="135602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AB31D-7370-4EB4-843D-3DA67202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52686"/>
          </a:xfrm>
          <a:solidFill>
            <a:srgbClr val="0070C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4. Exhorting Our Brethren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F1E28-E947-4199-838F-F0E26320C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3200" dirty="0"/>
              <a:t>“Beware, brethren, lest there be in any of you an evil heart of unbelief in departing from the living God; </a:t>
            </a:r>
          </a:p>
          <a:p>
            <a:pPr marL="0" indent="0">
              <a:buNone/>
            </a:pPr>
            <a:r>
              <a:rPr lang="en-US" sz="3200" dirty="0"/>
              <a:t> but exhort one another </a:t>
            </a:r>
            <a:r>
              <a:rPr lang="en-US" sz="3200" b="1" i="1" dirty="0"/>
              <a:t>daily</a:t>
            </a:r>
            <a:r>
              <a:rPr lang="en-US" sz="3200" dirty="0"/>
              <a:t>, while it is called ‘Today,’ lest any of you be hardened through the deceitfulness of sin.” </a:t>
            </a:r>
          </a:p>
          <a:p>
            <a:pPr marL="0" indent="0" algn="r">
              <a:buNone/>
            </a:pPr>
            <a:r>
              <a:rPr lang="en-US" dirty="0"/>
              <a:t>Hebrews 3:12-13</a:t>
            </a:r>
          </a:p>
        </p:txBody>
      </p:sp>
    </p:spTree>
    <p:extLst>
      <p:ext uri="{BB962C8B-B14F-4D97-AF65-F5344CB8AC3E}">
        <p14:creationId xmlns:p14="http://schemas.microsoft.com/office/powerpoint/2010/main" val="256563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AB31D-7370-4EB4-843D-3DA67202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52686"/>
          </a:xfrm>
          <a:solidFill>
            <a:srgbClr val="0070C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4. Exhorting Our Brethren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F1E28-E947-4199-838F-F0E26320C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3200" dirty="0"/>
              <a:t>“So continuing </a:t>
            </a:r>
            <a:r>
              <a:rPr lang="en-US" sz="3200" b="1" i="1" dirty="0"/>
              <a:t>daily</a:t>
            </a:r>
            <a:r>
              <a:rPr lang="en-US" sz="3200" dirty="0"/>
              <a:t> with one accord in the temple, and breaking bread from house to house, they ate their food with gladness and simplicity of heart.” </a:t>
            </a:r>
          </a:p>
          <a:p>
            <a:pPr marL="0" indent="0" algn="r">
              <a:buNone/>
            </a:pPr>
            <a:r>
              <a:rPr lang="en-US" dirty="0"/>
              <a:t>Acts 2:46</a:t>
            </a:r>
          </a:p>
        </p:txBody>
      </p:sp>
    </p:spTree>
    <p:extLst>
      <p:ext uri="{BB962C8B-B14F-4D97-AF65-F5344CB8AC3E}">
        <p14:creationId xmlns:p14="http://schemas.microsoft.com/office/powerpoint/2010/main" val="143263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AB31D-7370-4EB4-843D-3DA67202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52686"/>
          </a:xfrm>
          <a:solidFill>
            <a:srgbClr val="0070C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5. Saving the Lost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F1E28-E947-4199-838F-F0E26320C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52917"/>
            <a:ext cx="7886700" cy="4124045"/>
          </a:xfrm>
        </p:spPr>
        <p:txBody>
          <a:bodyPr/>
          <a:lstStyle/>
          <a:p>
            <a:r>
              <a:rPr lang="en-US" dirty="0"/>
              <a:t>“Praising God and having favor with all the people. And the Lord added to the church </a:t>
            </a:r>
            <a:r>
              <a:rPr lang="en-US" b="1" i="1" dirty="0"/>
              <a:t>daily</a:t>
            </a:r>
            <a:r>
              <a:rPr lang="en-US" dirty="0"/>
              <a:t> those who were being saved” (Acts 2:47). </a:t>
            </a:r>
          </a:p>
          <a:p>
            <a:endParaRPr lang="en-US" sz="800" dirty="0"/>
          </a:p>
          <a:p>
            <a:r>
              <a:rPr lang="en-US" dirty="0"/>
              <a:t>“So the churches were strengthened in the faith, and increased in number </a:t>
            </a:r>
            <a:r>
              <a:rPr lang="en-US" b="1" i="1" dirty="0"/>
              <a:t>daily</a:t>
            </a:r>
            <a:r>
              <a:rPr lang="en-US" dirty="0"/>
              <a:t>” (Acts 16:5). </a:t>
            </a:r>
          </a:p>
        </p:txBody>
      </p:sp>
    </p:spTree>
    <p:extLst>
      <p:ext uri="{BB962C8B-B14F-4D97-AF65-F5344CB8AC3E}">
        <p14:creationId xmlns:p14="http://schemas.microsoft.com/office/powerpoint/2010/main" val="172568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AB31D-7370-4EB4-843D-3DA67202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52686"/>
          </a:xfrm>
          <a:solidFill>
            <a:srgbClr val="0070C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5. Saving the Lost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F1E28-E947-4199-838F-F0E26320C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3200" dirty="0"/>
              <a:t>“For He says: ‘In an acceptable time I have heard you, and in the day of salvation I have helped you.’ </a:t>
            </a:r>
            <a:br>
              <a:rPr lang="en-US" sz="3200" dirty="0"/>
            </a:br>
            <a:r>
              <a:rPr lang="en-US" sz="3200" dirty="0"/>
              <a:t>  Behold, </a:t>
            </a:r>
            <a:r>
              <a:rPr lang="en-US" sz="3200" b="1" i="1" dirty="0"/>
              <a:t>now</a:t>
            </a:r>
            <a:r>
              <a:rPr lang="en-US" sz="3200" dirty="0"/>
              <a:t> is the accepted time; behold, </a:t>
            </a:r>
            <a:r>
              <a:rPr lang="en-US" sz="3200" b="1" i="1" dirty="0"/>
              <a:t>now</a:t>
            </a:r>
            <a:r>
              <a:rPr lang="en-US" sz="3200" dirty="0"/>
              <a:t> is the </a:t>
            </a:r>
            <a:r>
              <a:rPr lang="en-US" sz="3200" b="1" i="1" dirty="0"/>
              <a:t>day</a:t>
            </a:r>
            <a:r>
              <a:rPr lang="en-US" sz="3200" dirty="0"/>
              <a:t> of salvation.” </a:t>
            </a:r>
          </a:p>
          <a:p>
            <a:pPr marL="0" indent="0" algn="r">
              <a:buNone/>
            </a:pPr>
            <a:endParaRPr lang="en-US" sz="800" dirty="0"/>
          </a:p>
          <a:p>
            <a:pPr marL="0" indent="0" algn="r">
              <a:buNone/>
            </a:pPr>
            <a:r>
              <a:rPr lang="en-US" dirty="0"/>
              <a:t>2 Corinthians 6:2</a:t>
            </a:r>
          </a:p>
        </p:txBody>
      </p:sp>
    </p:spTree>
    <p:extLst>
      <p:ext uri="{BB962C8B-B14F-4D97-AF65-F5344CB8AC3E}">
        <p14:creationId xmlns:p14="http://schemas.microsoft.com/office/powerpoint/2010/main" val="396478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D1823-2461-481B-B8C5-75E5F95B8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96121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Daily Disciplines for Disciples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FA83D-E271-474E-A58B-6E36089CE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Be on Active Duty (take up our cross)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Study God’s Word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Teach/Share God’s Word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Exhort Our Brethren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Save the Lost</a:t>
            </a:r>
          </a:p>
        </p:txBody>
      </p:sp>
    </p:spTree>
    <p:extLst>
      <p:ext uri="{BB962C8B-B14F-4D97-AF65-F5344CB8AC3E}">
        <p14:creationId xmlns:p14="http://schemas.microsoft.com/office/powerpoint/2010/main" val="10526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99F00-B4BB-A62A-080F-8200C838F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85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1527</TotalTime>
  <Words>546</Words>
  <Application>Microsoft Office PowerPoint</Application>
  <PresentationFormat>On-screen Show (4:3)</PresentationFormat>
  <Paragraphs>51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1_Office Theme</vt:lpstr>
      <vt:lpstr>3_Office Theme</vt:lpstr>
      <vt:lpstr>PowerPoint Presentation</vt:lpstr>
      <vt:lpstr>Daily Disciplines for Disciples</vt:lpstr>
      <vt:lpstr>We live “day by day”</vt:lpstr>
      <vt:lpstr>1. Active Discipleship</vt:lpstr>
      <vt:lpstr>2. Studying God’s Word</vt:lpstr>
      <vt:lpstr>2. Studying God’s Word</vt:lpstr>
      <vt:lpstr>2. Studying God’s Word</vt:lpstr>
      <vt:lpstr>3. Teaching God’s Word</vt:lpstr>
      <vt:lpstr>4. Exhorting Our Brethren</vt:lpstr>
      <vt:lpstr>4. Exhorting Our Brethren</vt:lpstr>
      <vt:lpstr>5. Saving the Lost</vt:lpstr>
      <vt:lpstr>5. Saving the Lost</vt:lpstr>
      <vt:lpstr>Daily Disciplines for Disciples</vt:lpstr>
      <vt:lpstr>PowerPoint Presentation</vt:lpstr>
    </vt:vector>
  </TitlesOfParts>
  <Company>AQ2 Technologies, LLC.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Template</dc:title>
  <dc:creator>RJStevensMusic.com</dc:creator>
  <dc:description/>
  <cp:lastModifiedBy>Michael Hepner</cp:lastModifiedBy>
  <cp:revision>105</cp:revision>
  <dcterms:created xsi:type="dcterms:W3CDTF">2008-03-16T18:22:36Z</dcterms:created>
  <dcterms:modified xsi:type="dcterms:W3CDTF">2026-10-18T22:08:20Z</dcterms:modified>
</cp:coreProperties>
</file>