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  <p:sldMasterId id="2147483878" r:id="rId2"/>
  </p:sldMasterIdLst>
  <p:notesMasterIdLst>
    <p:notesMasterId r:id="rId7"/>
  </p:notesMasterIdLst>
  <p:sldIdLst>
    <p:sldId id="261" r:id="rId3"/>
    <p:sldId id="259" r:id="rId4"/>
    <p:sldId id="262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3C64C86B-CB58-4823-BD8C-F68585D6F563}">
          <p14:sldIdLst/>
        </p14:section>
        <p14:section name="Song" id="{D8F5DF2E-0DD5-48CF-943A-FBF98F807EFB}">
          <p14:sldIdLst/>
        </p14:section>
        <p14:section name="Prayer" id="{785FF2CF-754D-491F-BE90-82FA25063A3E}">
          <p14:sldIdLst/>
        </p14:section>
        <p14:section name="Exhortation and Dismissal" id="{ABD5E9EE-E79A-42ED-AA6A-24EF3777B493}">
          <p14:sldIdLst>
            <p14:sldId id="261"/>
            <p14:sldId id="259"/>
            <p14:sldId id="262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23" autoAdjust="0"/>
    <p:restoredTop sz="86325" autoAdjust="0"/>
  </p:normalViewPr>
  <p:slideViewPr>
    <p:cSldViewPr>
      <p:cViewPr varScale="1">
        <p:scale>
          <a:sx n="69" d="100"/>
          <a:sy n="69" d="100"/>
        </p:scale>
        <p:origin x="39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8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7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4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9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3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5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2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3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3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12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57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49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03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08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45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254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147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82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27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1244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2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78F89-5F25-4656-97B8-64DF987DBAC7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F6AD1-8455-4ACC-A3BA-369293658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9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35091-B659-4657-B595-C510F4CB4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635" y="233083"/>
            <a:ext cx="8704730" cy="1367118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>
                <a:latin typeface="Rockwell" panose="02060603020205020403" pitchFamily="18" charset="0"/>
              </a:rPr>
              <a:t>“While Men Slept”</a:t>
            </a: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31574-54A8-446C-B366-A43DA419E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306" y="3429000"/>
            <a:ext cx="3514165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Rockwell" panose="02060603020205020403" pitchFamily="18" charset="0"/>
              </a:rPr>
              <a:t>Matthew 13:25</a:t>
            </a:r>
          </a:p>
          <a:p>
            <a:pPr marL="0" indent="0">
              <a:buNone/>
            </a:pPr>
            <a:endParaRPr lang="en-US" sz="4000" dirty="0">
              <a:latin typeface="Matura MT Script Capitals" panose="03020802060602070202" pitchFamily="66" charset="0"/>
            </a:endParaRPr>
          </a:p>
        </p:txBody>
      </p:sp>
      <p:pic>
        <p:nvPicPr>
          <p:cNvPr id="1028" name="Picture 4" descr="Matthew 13:25 Prayer: A Prayer for Vigilance Against the Tares of Life |  Bible Art">
            <a:extLst>
              <a:ext uri="{FF2B5EF4-FFF2-40B4-BE49-F238E27FC236}">
                <a16:creationId xmlns:a16="http://schemas.microsoft.com/office/drawing/2014/main" id="{1431E9BD-E785-4DFB-AA39-B593AB065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211" y="1927413"/>
            <a:ext cx="4787154" cy="47871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5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2386F-7416-4445-B2AD-BE16AE23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Rockwell" panose="02060603020205020403" pitchFamily="18" charset="0"/>
              </a:rPr>
              <a:t>While we sleep, the enemy sows his tares in…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0E421-7AB7-40BA-AFED-FA9C1F332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67502"/>
            <a:ext cx="7886700" cy="334411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>
                <a:latin typeface="Rockwell" panose="02060603020205020403" pitchFamily="18" charset="0"/>
              </a:rPr>
              <a:t>Our Churches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latin typeface="Rockwell" panose="02060603020205020403" pitchFamily="18" charset="0"/>
              </a:rPr>
              <a:t>Our Homes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latin typeface="Rockwell" panose="02060603020205020403" pitchFamily="18" charset="0"/>
              </a:rPr>
              <a:t>Our Lives</a:t>
            </a:r>
          </a:p>
        </p:txBody>
      </p:sp>
      <p:pic>
        <p:nvPicPr>
          <p:cNvPr id="4" name="Picture 4" descr="Matthew 13:25 Prayer: A Prayer for Vigilance Against the Tares of Life |  Bible Art">
            <a:extLst>
              <a:ext uri="{FF2B5EF4-FFF2-40B4-BE49-F238E27FC236}">
                <a16:creationId xmlns:a16="http://schemas.microsoft.com/office/drawing/2014/main" id="{0D1C7C30-3078-4ADC-BA95-3BD057C53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81" y="2267502"/>
            <a:ext cx="3814483" cy="38144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975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2386F-7416-4445-B2AD-BE16AE23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Rockwell" panose="02060603020205020403" pitchFamily="18" charset="0"/>
              </a:rPr>
              <a:t>While we sleep, the enemy sows his tares in…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0E421-7AB7-40BA-AFED-FA9C1F332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67502"/>
            <a:ext cx="7886700" cy="334411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Rockwell" panose="02060603020205020403" pitchFamily="18" charset="0"/>
              </a:rPr>
              <a:t>Our Churches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Rockwell" panose="02060603020205020403" pitchFamily="18" charset="0"/>
              </a:rPr>
              <a:t>Our Homes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Rockwell" panose="02060603020205020403" pitchFamily="18" charset="0"/>
              </a:rPr>
              <a:t>Our Lives</a:t>
            </a:r>
          </a:p>
        </p:txBody>
      </p:sp>
      <p:pic>
        <p:nvPicPr>
          <p:cNvPr id="4" name="Picture 4" descr="Matthew 13:25 Prayer: A Prayer for Vigilance Against the Tares of Life |  Bible Art">
            <a:extLst>
              <a:ext uri="{FF2B5EF4-FFF2-40B4-BE49-F238E27FC236}">
                <a16:creationId xmlns:a16="http://schemas.microsoft.com/office/drawing/2014/main" id="{0D1C7C30-3078-4ADC-BA95-3BD057C53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81" y="2267502"/>
            <a:ext cx="3814483" cy="3814483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94F4E1-9654-49ED-9972-B908FCC623BD}"/>
              </a:ext>
            </a:extLst>
          </p:cNvPr>
          <p:cNvSpPr/>
          <p:nvPr/>
        </p:nvSpPr>
        <p:spPr>
          <a:xfrm>
            <a:off x="1317812" y="4231341"/>
            <a:ext cx="6508376" cy="23484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18B93B-6CDC-4F4D-9C16-A37EBBB3340A}"/>
              </a:ext>
            </a:extLst>
          </p:cNvPr>
          <p:cNvSpPr txBox="1"/>
          <p:nvPr/>
        </p:nvSpPr>
        <p:spPr>
          <a:xfrm>
            <a:off x="1671917" y="4374521"/>
            <a:ext cx="58001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“Therefore let us not sleep,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as others do, but let us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watch and be sober.”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 Thessalonians 5:6</a:t>
            </a:r>
          </a:p>
        </p:txBody>
      </p:sp>
    </p:spTree>
    <p:extLst>
      <p:ext uri="{BB962C8B-B14F-4D97-AF65-F5344CB8AC3E}">
        <p14:creationId xmlns:p14="http://schemas.microsoft.com/office/powerpoint/2010/main" val="1260579246"/>
      </p:ext>
    </p:extLst>
  </p:cSld>
  <p:clrMapOvr>
    <a:masterClrMapping/>
  </p:clrMapOvr>
  <p:transition spd="slow"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46682-CA3F-37FD-2845-10157DC77E5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5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6814</TotalTime>
  <Words>65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Matura MT Script Capitals</vt:lpstr>
      <vt:lpstr>Rockwell</vt:lpstr>
      <vt:lpstr>Wingdings 3</vt:lpstr>
      <vt:lpstr>2_Ion Boardroom</vt:lpstr>
      <vt:lpstr>2_Office Theme</vt:lpstr>
      <vt:lpstr>“While Men Slept”</vt:lpstr>
      <vt:lpstr>While we sleep, the enemy sows his tares in…</vt:lpstr>
      <vt:lpstr>While we sleep, the enemy sows his tares in…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293</cp:revision>
  <dcterms:created xsi:type="dcterms:W3CDTF">2008-03-16T18:22:36Z</dcterms:created>
  <dcterms:modified xsi:type="dcterms:W3CDTF">2026-10-11T17:34:47Z</dcterms:modified>
</cp:coreProperties>
</file>