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  <p:sldMasterId id="2147483854" r:id="rId2"/>
  </p:sldMasterIdLst>
  <p:notesMasterIdLst>
    <p:notesMasterId r:id="rId11"/>
  </p:notesMasterIdLst>
  <p:sldIdLst>
    <p:sldId id="256" r:id="rId3"/>
    <p:sldId id="308" r:id="rId4"/>
    <p:sldId id="287" r:id="rId5"/>
    <p:sldId id="305" r:id="rId6"/>
    <p:sldId id="306" r:id="rId7"/>
    <p:sldId id="288" r:id="rId8"/>
    <p:sldId id="309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3C64C86B-CB58-4823-BD8C-F68585D6F563}">
          <p14:sldIdLst/>
        </p14:section>
        <p14:section name="Song" id="{D8F5DF2E-0DD5-48CF-943A-FBF98F807EFB}">
          <p14:sldIdLst/>
        </p14:section>
        <p14:section name="Prayer" id="{785FF2CF-754D-491F-BE90-82FA25063A3E}">
          <p14:sldIdLst/>
        </p14:section>
        <p14:section name="Exhortation and Dismissal" id="{ABD5E9EE-E79A-42ED-AA6A-24EF3777B493}">
          <p14:sldIdLst>
            <p14:sldId id="256"/>
            <p14:sldId id="308"/>
            <p14:sldId id="287"/>
            <p14:sldId id="305"/>
            <p14:sldId id="306"/>
            <p14:sldId id="288"/>
            <p14:sldId id="309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23" autoAdjust="0"/>
    <p:restoredTop sz="86325" autoAdjust="0"/>
  </p:normalViewPr>
  <p:slideViewPr>
    <p:cSldViewPr>
      <p:cViewPr varScale="1">
        <p:scale>
          <a:sx n="70" d="100"/>
          <a:sy n="70" d="100"/>
        </p:scale>
        <p:origin x="861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8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7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2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708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48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685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96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84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320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86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171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60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57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696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C1E1F-2B90-4632-A886-F97F3FBA8E9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191A66-0E0C-483D-B55B-474F0ADB5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5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3813149-0EF5-2417-E602-173F9AA7E7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752405"/>
            <a:ext cx="6858000" cy="1510739"/>
          </a:xfrm>
        </p:spPr>
        <p:txBody>
          <a:bodyPr>
            <a:normAutofit fontScale="92500"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Raising Lazarus from the Dead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John 11:38-44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The 7 Signs of Jesus in John's Gospel | Zion Church York">
            <a:extLst>
              <a:ext uri="{FF2B5EF4-FFF2-40B4-BE49-F238E27FC236}">
                <a16:creationId xmlns:a16="http://schemas.microsoft.com/office/drawing/2014/main" id="{7D9B2AC8-F931-F257-1A1D-1F81BFD0D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09584"/>
            <a:ext cx="6858000" cy="3857625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7360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CF57E-8696-466D-9E83-57FDB0BF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John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4053B-DF48-4E22-A3C1-F8E08DF24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10550" cy="4351338"/>
          </a:xfrm>
        </p:spPr>
        <p:txBody>
          <a:bodyPr/>
          <a:lstStyle/>
          <a:p>
            <a:r>
              <a:rPr lang="en-US" dirty="0"/>
              <a:t>Jesus receives word that Lazarus is sick. He purposely waits two days to leave - </a:t>
            </a:r>
            <a:r>
              <a:rPr lang="en-US" dirty="0">
                <a:solidFill>
                  <a:srgbClr val="0070C0"/>
                </a:solidFill>
              </a:rPr>
              <a:t>vs. 1-6 </a:t>
            </a:r>
          </a:p>
          <a:p>
            <a:r>
              <a:rPr lang="en-US" dirty="0"/>
              <a:t>Jesus announces He is going to Judea to raise Lazarus from the dead - </a:t>
            </a:r>
            <a:r>
              <a:rPr lang="en-US" dirty="0">
                <a:solidFill>
                  <a:srgbClr val="0070C0"/>
                </a:solidFill>
              </a:rPr>
              <a:t>vs. 7-16 </a:t>
            </a:r>
          </a:p>
          <a:p>
            <a:r>
              <a:rPr lang="en-US" dirty="0"/>
              <a:t>Martha meets Jesus outside of Bethany - </a:t>
            </a:r>
            <a:r>
              <a:rPr lang="en-US" dirty="0">
                <a:solidFill>
                  <a:srgbClr val="0070C0"/>
                </a:solidFill>
              </a:rPr>
              <a:t>vs. 17-27</a:t>
            </a:r>
          </a:p>
          <a:p>
            <a:r>
              <a:rPr lang="en-US" dirty="0"/>
              <a:t>Mary and the rest of the Jews join Jesus - </a:t>
            </a:r>
            <a:r>
              <a:rPr lang="en-US" dirty="0">
                <a:solidFill>
                  <a:srgbClr val="0070C0"/>
                </a:solidFill>
              </a:rPr>
              <a:t>vs. 28-37 </a:t>
            </a:r>
          </a:p>
        </p:txBody>
      </p:sp>
    </p:spTree>
    <p:extLst>
      <p:ext uri="{BB962C8B-B14F-4D97-AF65-F5344CB8AC3E}">
        <p14:creationId xmlns:p14="http://schemas.microsoft.com/office/powerpoint/2010/main" val="167236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5A4-86ED-E3DC-D89F-70088591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FD42-CCCE-1E8E-1351-D4F80A609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SzPct val="80000"/>
              <a:buFont typeface="+mj-lt"/>
              <a:buAutoNum type="arabicPeriod" startAt="38"/>
            </a:pPr>
            <a:r>
              <a:rPr lang="en-US" sz="3200" dirty="0"/>
              <a:t>Then Jesus, again groaning in Himself, came to the tomb. It was a cave, and a stone lay against it. </a:t>
            </a:r>
          </a:p>
          <a:p>
            <a:pPr marL="514350" indent="-514350">
              <a:buSzPct val="80000"/>
              <a:buFont typeface="+mj-lt"/>
              <a:buAutoNum type="arabicPeriod" startAt="38"/>
            </a:pPr>
            <a:r>
              <a:rPr lang="en-US" sz="3200" dirty="0"/>
              <a:t>Jesus said, “Take away the stone.” Martha, the sister of him who was dead, said to Him, “Lord, by this time there is a stench, for he has been dead four days.” </a:t>
            </a:r>
          </a:p>
          <a:p>
            <a:pPr marL="514350" indent="-514350">
              <a:buSzPct val="80000"/>
              <a:buFont typeface="+mj-lt"/>
              <a:buAutoNum type="arabicPeriod" startAt="38"/>
            </a:pPr>
            <a:r>
              <a:rPr lang="en-US" sz="3200" dirty="0"/>
              <a:t>Jesus said to her, “Did I not say to you that if you would believe you would see the glory of God?”</a:t>
            </a:r>
          </a:p>
          <a:p>
            <a:pPr marL="0" indent="0" algn="r">
              <a:buSzPct val="80000"/>
              <a:buNone/>
            </a:pPr>
            <a:r>
              <a:rPr lang="en-US" sz="3200" dirty="0"/>
              <a:t>John 11:38-40</a:t>
            </a:r>
          </a:p>
        </p:txBody>
      </p:sp>
    </p:spTree>
    <p:extLst>
      <p:ext uri="{BB962C8B-B14F-4D97-AF65-F5344CB8AC3E}">
        <p14:creationId xmlns:p14="http://schemas.microsoft.com/office/powerpoint/2010/main" val="6431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5A4-86ED-E3DC-D89F-70088591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FD42-CCCE-1E8E-1351-D4F80A609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SzPct val="80000"/>
              <a:buFont typeface="+mj-lt"/>
              <a:buAutoNum type="arabicPeriod" startAt="41"/>
            </a:pPr>
            <a:r>
              <a:rPr lang="en-US" sz="3200" dirty="0"/>
              <a:t>Then they took away the stone from the place where the dead man was lying. And Jesus lifted up His eyes and said, “Father, I thank You that You have heard Me. </a:t>
            </a:r>
          </a:p>
          <a:p>
            <a:pPr marL="514350" indent="-514350">
              <a:buSzPct val="80000"/>
              <a:buFont typeface="+mj-lt"/>
              <a:buAutoNum type="arabicPeriod" startAt="41"/>
            </a:pPr>
            <a:r>
              <a:rPr lang="en-US" sz="3200" dirty="0"/>
              <a:t>And I know that You always hear Me, but because of the people who are standing by I said this, that they may believe that You sent Me.”</a:t>
            </a:r>
          </a:p>
          <a:p>
            <a:pPr marL="0" indent="0" algn="r">
              <a:buSzPct val="80000"/>
              <a:buNone/>
            </a:pPr>
            <a:r>
              <a:rPr lang="en-US" sz="3200" dirty="0"/>
              <a:t>John 11:41-42</a:t>
            </a:r>
          </a:p>
        </p:txBody>
      </p:sp>
    </p:spTree>
    <p:extLst>
      <p:ext uri="{BB962C8B-B14F-4D97-AF65-F5344CB8AC3E}">
        <p14:creationId xmlns:p14="http://schemas.microsoft.com/office/powerpoint/2010/main" val="37806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D25A4-86ED-E3DC-D89F-700885913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9FD42-CCCE-1E8E-1351-D4F80A609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SzPct val="80000"/>
              <a:buFont typeface="+mj-lt"/>
              <a:buAutoNum type="arabicPeriod" startAt="43"/>
            </a:pPr>
            <a:r>
              <a:rPr lang="en-US" sz="3200" dirty="0"/>
              <a:t>Now when He had said these things, He cried with a loud voice, “Lazarus, come forth!” </a:t>
            </a:r>
          </a:p>
          <a:p>
            <a:pPr marL="514350" indent="-514350">
              <a:buSzPct val="80000"/>
              <a:buFont typeface="+mj-lt"/>
              <a:buAutoNum type="arabicPeriod" startAt="43"/>
            </a:pPr>
            <a:r>
              <a:rPr lang="en-US" sz="3200" dirty="0"/>
              <a:t>And he who had died came out bound hand and foot with graveclothes, and his face was wrapped with a cloth. Jesus said to them, “Loose him, and let him go.”</a:t>
            </a:r>
          </a:p>
          <a:p>
            <a:pPr marL="0" indent="0" algn="r">
              <a:buSzPct val="80000"/>
              <a:buNone/>
            </a:pPr>
            <a:r>
              <a:rPr lang="en-US" sz="3200" dirty="0"/>
              <a:t>John 11:43-44</a:t>
            </a:r>
          </a:p>
        </p:txBody>
      </p:sp>
    </p:spTree>
    <p:extLst>
      <p:ext uri="{BB962C8B-B14F-4D97-AF65-F5344CB8AC3E}">
        <p14:creationId xmlns:p14="http://schemas.microsoft.com/office/powerpoint/2010/main" val="261919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F5DE-020C-AFF4-0D9B-420ACE88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F57E-F89F-4E7D-284B-66068472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Impact of 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3AD7-890D-700B-BE20-557A43F0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80000"/>
            </a:pPr>
            <a:r>
              <a:rPr lang="en-US" sz="3200" dirty="0"/>
              <a:t>“This sickness is not unto death, </a:t>
            </a:r>
            <a:r>
              <a:rPr lang="en-US" sz="3200" i="1" dirty="0">
                <a:solidFill>
                  <a:srgbClr val="0070C0"/>
                </a:solidFill>
              </a:rPr>
              <a:t>but for the glory of God, that the Son of God may be glorified through it</a:t>
            </a:r>
            <a:r>
              <a:rPr lang="en-US" sz="3200" dirty="0"/>
              <a:t>” (v. 4).</a:t>
            </a:r>
          </a:p>
          <a:p>
            <a:pPr>
              <a:buSzPct val="80000"/>
            </a:pPr>
            <a:r>
              <a:rPr lang="en-US" sz="3200" dirty="0"/>
              <a:t>“And I am glad for your sakes that I was not there, </a:t>
            </a:r>
            <a:r>
              <a:rPr lang="en-US" sz="3200" i="1" dirty="0">
                <a:solidFill>
                  <a:srgbClr val="0070C0"/>
                </a:solidFill>
              </a:rPr>
              <a:t>that you may believe</a:t>
            </a:r>
            <a:r>
              <a:rPr lang="en-US" sz="3200" dirty="0"/>
              <a:t>. Nevertheless let us go to him” (v. 15).</a:t>
            </a:r>
          </a:p>
          <a:p>
            <a:pPr>
              <a:buSzPct val="80000"/>
            </a:pPr>
            <a:r>
              <a:rPr lang="en-US" sz="3200" dirty="0"/>
              <a:t>“…</a:t>
            </a:r>
            <a:r>
              <a:rPr lang="en-US" sz="3200" i="1" dirty="0">
                <a:solidFill>
                  <a:srgbClr val="0070C0"/>
                </a:solidFill>
              </a:rPr>
              <a:t>but because of the people who are standing by I said this, that they may believe that You sent Me</a:t>
            </a:r>
            <a:r>
              <a:rPr lang="en-US" sz="3200" dirty="0"/>
              <a:t>” (v. 42)</a:t>
            </a:r>
          </a:p>
          <a:p>
            <a:pPr>
              <a:buSzPct val="80000"/>
            </a:pPr>
            <a:endParaRPr lang="en-US" sz="3200" dirty="0"/>
          </a:p>
          <a:p>
            <a:pPr>
              <a:buSzPct val="80000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053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7F5DE-020C-AFF4-0D9B-420ACE88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DF57E-F89F-4E7D-284B-66068472D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The Impact of the 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3AD7-890D-700B-BE20-557A43F0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Pct val="80000"/>
            </a:pPr>
            <a:r>
              <a:rPr lang="en-US" sz="3200" dirty="0"/>
              <a:t>Many of the Jews who were there and saw the sign believed - </a:t>
            </a:r>
            <a:r>
              <a:rPr lang="en-US" sz="3200" dirty="0">
                <a:solidFill>
                  <a:srgbClr val="0070C0"/>
                </a:solidFill>
              </a:rPr>
              <a:t>v. 45</a:t>
            </a:r>
          </a:p>
          <a:p>
            <a:pPr>
              <a:buSzPct val="80000"/>
            </a:pPr>
            <a:r>
              <a:rPr lang="en-US" sz="3200" dirty="0"/>
              <a:t>The Pharisees acknowledged that Jesus worked many signs - </a:t>
            </a:r>
            <a:r>
              <a:rPr lang="en-US" sz="3200" dirty="0">
                <a:solidFill>
                  <a:srgbClr val="0070C0"/>
                </a:solidFill>
              </a:rPr>
              <a:t>v. 47</a:t>
            </a:r>
          </a:p>
          <a:p>
            <a:pPr>
              <a:buSzPct val="80000"/>
            </a:pPr>
            <a:r>
              <a:rPr lang="en-US" sz="3200" dirty="0"/>
              <a:t>Many Jews were seeking Jesus - </a:t>
            </a:r>
            <a:r>
              <a:rPr lang="en-US" sz="3200" dirty="0">
                <a:solidFill>
                  <a:srgbClr val="0070C0"/>
                </a:solidFill>
              </a:rPr>
              <a:t>vs. 55-56</a:t>
            </a:r>
          </a:p>
          <a:p>
            <a:pPr>
              <a:buSzPct val="80000"/>
            </a:pPr>
            <a:r>
              <a:rPr lang="en-US" sz="3200" dirty="0"/>
              <a:t>Many Jews believed in Jesus - </a:t>
            </a:r>
            <a:r>
              <a:rPr lang="en-US" sz="3200" dirty="0">
                <a:solidFill>
                  <a:srgbClr val="0070C0"/>
                </a:solidFill>
              </a:rPr>
              <a:t>12:9-11</a:t>
            </a:r>
          </a:p>
          <a:p>
            <a:pPr>
              <a:buSzPct val="80000"/>
            </a:pPr>
            <a:r>
              <a:rPr lang="en-US" sz="3200" dirty="0"/>
              <a:t>A great multitude met Jesus - </a:t>
            </a:r>
            <a:r>
              <a:rPr lang="en-US" sz="3200" dirty="0">
                <a:solidFill>
                  <a:srgbClr val="0070C0"/>
                </a:solidFill>
              </a:rPr>
              <a:t>12:12-13</a:t>
            </a:r>
          </a:p>
        </p:txBody>
      </p:sp>
    </p:spTree>
    <p:extLst>
      <p:ext uri="{BB962C8B-B14F-4D97-AF65-F5344CB8AC3E}">
        <p14:creationId xmlns:p14="http://schemas.microsoft.com/office/powerpoint/2010/main" val="398413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46682-CA3F-37FD-2845-10157DC77E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6811</TotalTime>
  <Words>449</Words>
  <Application>Microsoft Office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Century Gothic</vt:lpstr>
      <vt:lpstr>Times New Roman</vt:lpstr>
      <vt:lpstr>Wingdings 3</vt:lpstr>
      <vt:lpstr>2_Ion Boardroom</vt:lpstr>
      <vt:lpstr>Office Theme</vt:lpstr>
      <vt:lpstr>PowerPoint Presentation</vt:lpstr>
      <vt:lpstr>John 11</vt:lpstr>
      <vt:lpstr>The Sign</vt:lpstr>
      <vt:lpstr>The Sign</vt:lpstr>
      <vt:lpstr>The Sign</vt:lpstr>
      <vt:lpstr>The Impact of the Sign</vt:lpstr>
      <vt:lpstr>The Impact of the Sign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290</cp:revision>
  <dcterms:created xsi:type="dcterms:W3CDTF">2008-03-16T18:22:36Z</dcterms:created>
  <dcterms:modified xsi:type="dcterms:W3CDTF">2026-10-05T11:44:30Z</dcterms:modified>
</cp:coreProperties>
</file>