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47" r:id="rId2"/>
    <p:sldMasterId id="2147483759" r:id="rId3"/>
  </p:sldMasterIdLst>
  <p:notesMasterIdLst>
    <p:notesMasterId r:id="rId19"/>
  </p:notesMasterIdLst>
  <p:sldIdLst>
    <p:sldId id="756" r:id="rId4"/>
    <p:sldId id="256" r:id="rId5"/>
    <p:sldId id="311" r:id="rId6"/>
    <p:sldId id="307" r:id="rId7"/>
    <p:sldId id="289" r:id="rId8"/>
    <p:sldId id="312" r:id="rId9"/>
    <p:sldId id="313" r:id="rId10"/>
    <p:sldId id="314" r:id="rId11"/>
    <p:sldId id="308" r:id="rId12"/>
    <p:sldId id="315" r:id="rId13"/>
    <p:sldId id="317" r:id="rId14"/>
    <p:sldId id="318" r:id="rId15"/>
    <p:sldId id="316" r:id="rId16"/>
    <p:sldId id="319" r:id="rId17"/>
    <p:sldId id="75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-Service" id="{F3D0A326-848B-403A-A056-8FFE20F92914}">
          <p14:sldIdLst/>
        </p14:section>
        <p14:section name="Opening song" id="{0654DAB5-AE50-44A2-8AF8-8E0510C8D86D}">
          <p14:sldIdLst/>
        </p14:section>
        <p14:section name="Prayer" id="{AA7EF9D7-2C1A-4A9E-B897-034327F9C43B}">
          <p14:sldIdLst/>
        </p14:section>
        <p14:section name="Scripture Reading" id="{9A28BFB2-9F46-438F-AEE7-B3FFCE5D145F}">
          <p14:sldIdLst/>
        </p14:section>
        <p14:section name="Song(s)" id="{F8F9A752-988C-4EE5-973C-DF67270C0D70}">
          <p14:sldIdLst/>
        </p14:section>
        <p14:section name="Lord's Supper" id="{EF0736C1-8E37-46BA-BF55-85A1B1056937}">
          <p14:sldIdLst/>
        </p14:section>
        <p14:section name="Song" id="{233B487B-5101-4156-A243-A60B2BC2DFE3}">
          <p14:sldIdLst/>
        </p14:section>
        <p14:section name="Sermon" id="{ECE0CD35-CB87-435B-8717-E0A7CD30F08D}">
          <p14:sldIdLst>
            <p14:sldId id="756"/>
            <p14:sldId id="256"/>
            <p14:sldId id="311"/>
            <p14:sldId id="307"/>
            <p14:sldId id="289"/>
            <p14:sldId id="312"/>
            <p14:sldId id="313"/>
            <p14:sldId id="314"/>
            <p14:sldId id="308"/>
            <p14:sldId id="315"/>
            <p14:sldId id="317"/>
            <p14:sldId id="318"/>
            <p14:sldId id="316"/>
            <p14:sldId id="319"/>
            <p14:sldId id="757"/>
          </p14:sldIdLst>
        </p14:section>
        <p14:section name="Song" id="{0E89271B-AEF7-417E-BEAD-CBF4682F4AAA}">
          <p14:sldIdLst/>
        </p14:section>
        <p14:section name="End" id="{9DF123F3-2949-4C9A-9B17-20F16A95519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603" autoAdjust="0"/>
    <p:restoredTop sz="86469" autoAdjust="0"/>
  </p:normalViewPr>
  <p:slideViewPr>
    <p:cSldViewPr>
      <p:cViewPr varScale="1">
        <p:scale>
          <a:sx n="70" d="100"/>
          <a:sy n="70" d="100"/>
        </p:scale>
        <p:origin x="861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971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DE7A2-50D1-4400-88E2-5E32D940C051}" type="datetimeFigureOut">
              <a:rPr lang="en-US"/>
              <a:pPr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F674F-5FF1-4C50-AE02-5B1470F93F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EE617-B2F9-1258-05CD-4DD67CD07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D1AB45-8374-191F-C88C-70C955B60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C0D64D-08D8-0CC9-C22B-D6B22E5CB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68A89-2406-3AE3-005A-86FF81C9FA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9F674F-5FF1-4C50-AE02-5B1470F93F7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13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C67B3-4CA9-5082-08A8-A0E8F5C07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11ED6-C7CE-85CF-2388-76D827DC2E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78056F-8681-2CAF-20DD-0847F333DE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27417-6D5F-46F2-4130-034652A8E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9F674F-5FF1-4C50-AE02-5B1470F93F7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378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91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8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693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8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99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0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97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85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3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3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74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82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7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10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573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31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653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20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693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001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9220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515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114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6080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34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236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55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3412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353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972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132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476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64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373FE-46E5-4EC3-8B09-87BB8EC911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97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8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1687E3D3-A6C9-489D-919B-95B82C72DD4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4B821062-B11B-49DD-956B-A41AC1B1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7566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A4C9A-88CC-2FEA-8B66-31DEC1A7E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184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3813149-0EF5-2417-E602-173F9AA7E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752405"/>
            <a:ext cx="6858000" cy="1510739"/>
          </a:xfrm>
        </p:spPr>
        <p:txBody>
          <a:bodyPr>
            <a:normAutofit fontScale="92500"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Raising Lazarus from the Dead</a:t>
            </a:r>
          </a:p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 11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The 7 Signs of Jesus in John's Gospel | Zion Church York">
            <a:extLst>
              <a:ext uri="{FF2B5EF4-FFF2-40B4-BE49-F238E27FC236}">
                <a16:creationId xmlns:a16="http://schemas.microsoft.com/office/drawing/2014/main" id="{7D9B2AC8-F931-F257-1A1D-1F81BFD0D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509584"/>
            <a:ext cx="6858000" cy="3857625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57360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 AM The Resurrection and the Life – Chasing the Wind">
            <a:extLst>
              <a:ext uri="{FF2B5EF4-FFF2-40B4-BE49-F238E27FC236}">
                <a16:creationId xmlns:a16="http://schemas.microsoft.com/office/drawing/2014/main" id="{E2538C33-FFD2-4939-B878-6C48B2346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882BA2-6E6D-4A68-8B12-DC6E47000D0D}"/>
              </a:ext>
            </a:extLst>
          </p:cNvPr>
          <p:cNvSpPr/>
          <p:nvPr/>
        </p:nvSpPr>
        <p:spPr>
          <a:xfrm>
            <a:off x="1352550" y="5172075"/>
            <a:ext cx="1800225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921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67F5DE-020C-AFF4-0D9B-420ACE886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DF57E-F89F-4E7D-284B-66068472D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Jesus’ “I AM”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A3AD7-890D-700B-BE20-557A43F03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dirty="0"/>
              <a:t>The Bread of Life - 6:35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dirty="0"/>
              <a:t>The Light of the World - 8:12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dirty="0"/>
              <a:t>The Door of the Sheep - 10:7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dirty="0"/>
              <a:t>The Good Shepherd - 10:11, 14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dirty="0"/>
              <a:t>The Resurrection and the Life - 11:25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dirty="0"/>
              <a:t>The Way, Truth, Life - 14:6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3200" dirty="0"/>
              <a:t>The True Vine - 15:1</a:t>
            </a:r>
          </a:p>
        </p:txBody>
      </p:sp>
    </p:spTree>
    <p:extLst>
      <p:ext uri="{BB962C8B-B14F-4D97-AF65-F5344CB8AC3E}">
        <p14:creationId xmlns:p14="http://schemas.microsoft.com/office/powerpoint/2010/main" val="180428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9269F8-2FEB-3FBC-AC9A-29E81FEB6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94ED5-57F1-FFA7-0287-439458387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What the Signs Tell Us About Jesus’ Power and Authority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262D3-37F0-D435-5081-C9F0A8568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Water into wine – </a:t>
            </a:r>
            <a:r>
              <a:rPr lang="en-US" sz="3200" b="1" dirty="0"/>
              <a:t>quality</a:t>
            </a:r>
            <a:r>
              <a:rPr lang="en-US" sz="3200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Healing nobleman’s son – </a:t>
            </a:r>
            <a:r>
              <a:rPr lang="en-US" sz="3200" b="1" dirty="0"/>
              <a:t>distance</a:t>
            </a:r>
            <a:r>
              <a:rPr lang="en-US" sz="32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Healing lame man – </a:t>
            </a:r>
            <a:r>
              <a:rPr lang="en-US" sz="3200" b="1" dirty="0"/>
              <a:t>time</a:t>
            </a:r>
            <a:r>
              <a:rPr lang="en-US" sz="3200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Feeding the 5,000 – </a:t>
            </a:r>
            <a:r>
              <a:rPr lang="en-US" sz="3200" b="1" dirty="0"/>
              <a:t>quantity</a:t>
            </a:r>
            <a:r>
              <a:rPr lang="en-US" sz="32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Walking on water – </a:t>
            </a:r>
            <a:r>
              <a:rPr lang="en-US" sz="3200" b="1" dirty="0"/>
              <a:t>nature</a:t>
            </a:r>
            <a:r>
              <a:rPr lang="en-US" sz="32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Healing blind man – </a:t>
            </a:r>
            <a:r>
              <a:rPr lang="en-US" sz="3200" b="1" dirty="0"/>
              <a:t>darkness</a:t>
            </a:r>
            <a:r>
              <a:rPr lang="en-US" sz="3200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Raising Lazarus – </a:t>
            </a:r>
            <a:r>
              <a:rPr lang="en-US" sz="3200" b="1" dirty="0"/>
              <a:t>death</a:t>
            </a:r>
            <a:r>
              <a:rPr lang="en-US" sz="3200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60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91A8-2B1D-4734-8AD7-03D57DF1C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Martha’s Faith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D7E08-1716-465A-8AEB-F11750A89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Believes Jesus has power to heal and to prevent death - </a:t>
            </a:r>
            <a:r>
              <a:rPr lang="en-US" sz="3200" dirty="0">
                <a:solidFill>
                  <a:srgbClr val="0070C0"/>
                </a:solidFill>
              </a:rPr>
              <a:t>v. 21</a:t>
            </a:r>
          </a:p>
          <a:p>
            <a:r>
              <a:rPr lang="en-US" sz="3200" dirty="0"/>
              <a:t>Believes in the resurrection - </a:t>
            </a:r>
            <a:r>
              <a:rPr lang="en-US" sz="3200" dirty="0">
                <a:solidFill>
                  <a:srgbClr val="0070C0"/>
                </a:solidFill>
              </a:rPr>
              <a:t>v. 24</a:t>
            </a:r>
          </a:p>
          <a:p>
            <a:r>
              <a:rPr lang="en-US" sz="3200" dirty="0"/>
              <a:t>Believes Jesus is the Christ and the Son of God - </a:t>
            </a:r>
            <a:r>
              <a:rPr lang="en-US" sz="3200" dirty="0">
                <a:solidFill>
                  <a:srgbClr val="0070C0"/>
                </a:solidFill>
              </a:rPr>
              <a:t>v. 27</a:t>
            </a:r>
          </a:p>
        </p:txBody>
      </p:sp>
    </p:spTree>
    <p:extLst>
      <p:ext uri="{BB962C8B-B14F-4D97-AF65-F5344CB8AC3E}">
        <p14:creationId xmlns:p14="http://schemas.microsoft.com/office/powerpoint/2010/main" val="394265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91A8-2B1D-4734-8AD7-03D57DF1C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Martha’s Faith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D7E08-1716-465A-8AEB-F11750A89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SzPct val="80000"/>
              <a:buFont typeface="+mj-lt"/>
              <a:buAutoNum type="arabicPeriod" startAt="21"/>
            </a:pPr>
            <a:r>
              <a:rPr lang="en-US" sz="3200" dirty="0"/>
              <a:t>Now Martha said to Jesus, “Lord, if You had been here, my brother would not have died. </a:t>
            </a:r>
          </a:p>
          <a:p>
            <a:pPr marL="514350" indent="-514350">
              <a:buSzPct val="80000"/>
              <a:buFont typeface="+mj-lt"/>
              <a:buAutoNum type="arabicPeriod" startAt="21"/>
            </a:pPr>
            <a:r>
              <a:rPr lang="en-US" sz="3200" dirty="0"/>
              <a:t>But even now I know that whatever You ask of God, God will give You.”</a:t>
            </a:r>
          </a:p>
        </p:txBody>
      </p:sp>
    </p:spTree>
    <p:extLst>
      <p:ext uri="{BB962C8B-B14F-4D97-AF65-F5344CB8AC3E}">
        <p14:creationId xmlns:p14="http://schemas.microsoft.com/office/powerpoint/2010/main" val="92007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91A8-2B1D-4734-8AD7-03D57DF1C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Martha’s Faith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D7E08-1716-465A-8AEB-F11750A89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2613025"/>
          </a:xfrm>
        </p:spPr>
        <p:txBody>
          <a:bodyPr>
            <a:normAutofit/>
          </a:bodyPr>
          <a:lstStyle/>
          <a:p>
            <a:pPr marL="514350" indent="-514350">
              <a:buSzPct val="80000"/>
              <a:buFont typeface="+mj-lt"/>
              <a:buAutoNum type="arabicPeriod" startAt="21"/>
            </a:pPr>
            <a:r>
              <a:rPr lang="en-US" sz="3200" dirty="0"/>
              <a:t>Now Martha said to Jesus, “Lord, if You had been here, my brother would not have died. </a:t>
            </a:r>
          </a:p>
          <a:p>
            <a:pPr marL="514350" indent="-514350">
              <a:buSzPct val="80000"/>
              <a:buFont typeface="+mj-lt"/>
              <a:buAutoNum type="arabicPeriod" startAt="21"/>
            </a:pPr>
            <a:r>
              <a:rPr lang="en-US" sz="3200" dirty="0"/>
              <a:t>But even now I know that whatever You ask of God, God will give You.”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4C1518-C7B3-4CFF-86AF-9DFC9CB9E6E3}"/>
              </a:ext>
            </a:extLst>
          </p:cNvPr>
          <p:cNvSpPr/>
          <p:nvPr/>
        </p:nvSpPr>
        <p:spPr>
          <a:xfrm>
            <a:off x="314325" y="4724399"/>
            <a:ext cx="8505825" cy="1657351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47D302-B4FA-4B29-893D-F90B64F9B20E}"/>
              </a:ext>
            </a:extLst>
          </p:cNvPr>
          <p:cNvSpPr txBox="1"/>
          <p:nvPr/>
        </p:nvSpPr>
        <p:spPr>
          <a:xfrm>
            <a:off x="619125" y="4879538"/>
            <a:ext cx="799147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Powerful statement of her continued faith in Jesus.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She is not giving up her belief and confidence in Jesus even though her brother died.</a:t>
            </a:r>
          </a:p>
        </p:txBody>
      </p:sp>
    </p:spTree>
    <p:extLst>
      <p:ext uri="{BB962C8B-B14F-4D97-AF65-F5344CB8AC3E}">
        <p14:creationId xmlns:p14="http://schemas.microsoft.com/office/powerpoint/2010/main" val="47628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CF57E-8696-466D-9E83-57FDB0BF0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“I am the Resurrection”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4053B-DF48-4E22-A3C1-F8E08DF24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10550" cy="4351338"/>
          </a:xfrm>
        </p:spPr>
        <p:txBody>
          <a:bodyPr/>
          <a:lstStyle/>
          <a:p>
            <a:r>
              <a:rPr lang="en-US" dirty="0"/>
              <a:t>Jesus is the source of the resurrection. </a:t>
            </a:r>
          </a:p>
          <a:p>
            <a:r>
              <a:rPr lang="en-US" dirty="0"/>
              <a:t>Jesus has the keys of Hades and Death - </a:t>
            </a:r>
            <a:r>
              <a:rPr lang="en-US" dirty="0">
                <a:solidFill>
                  <a:srgbClr val="0070C0"/>
                </a:solidFill>
              </a:rPr>
              <a:t>Rev. 1:18 </a:t>
            </a:r>
          </a:p>
          <a:p>
            <a:r>
              <a:rPr lang="en-US" dirty="0"/>
              <a:t>Jesus, by the authority of His voice, has power over death - </a:t>
            </a:r>
            <a:r>
              <a:rPr lang="en-US" dirty="0">
                <a:solidFill>
                  <a:srgbClr val="0070C0"/>
                </a:solidFill>
              </a:rPr>
              <a:t>John 5:24-29 </a:t>
            </a:r>
          </a:p>
        </p:txBody>
      </p:sp>
    </p:spTree>
    <p:extLst>
      <p:ext uri="{BB962C8B-B14F-4D97-AF65-F5344CB8AC3E}">
        <p14:creationId xmlns:p14="http://schemas.microsoft.com/office/powerpoint/2010/main" val="167236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61636-C8A3-44FE-862F-0EF1731D5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Understanding John 11:25-26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0C1A1-A368-48C1-A2AF-76FD1F0CA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I am the resurrection and the life. </a:t>
            </a:r>
          </a:p>
          <a:p>
            <a:pPr marL="0" indent="0">
              <a:buNone/>
            </a:pPr>
            <a:r>
              <a:rPr lang="en-US" sz="3600" dirty="0"/>
              <a:t>He who believes in Me, though he may die, he shall live. </a:t>
            </a:r>
          </a:p>
          <a:p>
            <a:pPr marL="0" indent="0">
              <a:buNone/>
            </a:pPr>
            <a:r>
              <a:rPr lang="en-US" sz="3600" dirty="0"/>
              <a:t>And whoever lives and believes in Me shall never die.</a:t>
            </a:r>
          </a:p>
        </p:txBody>
      </p:sp>
    </p:spTree>
    <p:extLst>
      <p:ext uri="{BB962C8B-B14F-4D97-AF65-F5344CB8AC3E}">
        <p14:creationId xmlns:p14="http://schemas.microsoft.com/office/powerpoint/2010/main" val="254248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61636-C8A3-44FE-862F-0EF1731D5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Understanding John 11:25-26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0C1A1-A368-48C1-A2AF-76FD1F0CA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rgbClr val="0070C0"/>
                </a:solidFill>
              </a:rPr>
              <a:t>I am the resurrection </a:t>
            </a:r>
            <a:r>
              <a:rPr lang="en-US" sz="3600" dirty="0">
                <a:solidFill>
                  <a:srgbClr val="C00000"/>
                </a:solidFill>
              </a:rPr>
              <a:t>and the life.</a:t>
            </a:r>
            <a:r>
              <a:rPr lang="en-US" sz="3600" dirty="0"/>
              <a:t> 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0070C0"/>
                </a:solidFill>
              </a:rPr>
              <a:t>He who believes in Me, though he may die, he shall live. 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C00000"/>
                </a:solidFill>
              </a:rPr>
              <a:t>And whoever lives and believes in Me shall never die.</a:t>
            </a:r>
          </a:p>
        </p:txBody>
      </p:sp>
    </p:spTree>
    <p:extLst>
      <p:ext uri="{BB962C8B-B14F-4D97-AF65-F5344CB8AC3E}">
        <p14:creationId xmlns:p14="http://schemas.microsoft.com/office/powerpoint/2010/main" val="133256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B0901-5FF8-4D9E-BE37-4BFBAA867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Jesus Has Power Over Our Death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B7804-9AD8-4F13-8040-68FCC8C0E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 became flesh and died to conquer death on our behalf - </a:t>
            </a:r>
            <a:r>
              <a:rPr lang="en-US" dirty="0">
                <a:solidFill>
                  <a:srgbClr val="0070C0"/>
                </a:solidFill>
              </a:rPr>
              <a:t>Heb. 2:9, 14</a:t>
            </a:r>
          </a:p>
          <a:p>
            <a:r>
              <a:rPr lang="en-US" dirty="0"/>
              <a:t>He “has abolished death and brought life and immortality to light” - </a:t>
            </a:r>
            <a:r>
              <a:rPr lang="en-US" dirty="0">
                <a:solidFill>
                  <a:srgbClr val="0070C0"/>
                </a:solidFill>
              </a:rPr>
              <a:t>2 Tim. 1:10</a:t>
            </a:r>
          </a:p>
          <a:p>
            <a:r>
              <a:rPr lang="en-US" dirty="0"/>
              <a:t>He has given us victory over our greatest enemy - </a:t>
            </a:r>
            <a:br>
              <a:rPr lang="en-US" dirty="0"/>
            </a:br>
            <a:r>
              <a:rPr lang="en-US" dirty="0">
                <a:solidFill>
                  <a:srgbClr val="0070C0"/>
                </a:solidFill>
              </a:rPr>
              <a:t>1 Cor. 15:54-57</a:t>
            </a:r>
          </a:p>
        </p:txBody>
      </p:sp>
    </p:spTree>
    <p:extLst>
      <p:ext uri="{BB962C8B-B14F-4D97-AF65-F5344CB8AC3E}">
        <p14:creationId xmlns:p14="http://schemas.microsoft.com/office/powerpoint/2010/main" val="42885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blivious to Jesus - Buford Church of Christ">
            <a:extLst>
              <a:ext uri="{FF2B5EF4-FFF2-40B4-BE49-F238E27FC236}">
                <a16:creationId xmlns:a16="http://schemas.microsoft.com/office/drawing/2014/main" id="{8A487C38-D469-455C-8907-C5DCB603C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705"/>
            <a:ext cx="7934325" cy="390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110E3-8236-4C96-A57E-BC86D3CB3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699" y="2676525"/>
            <a:ext cx="3381375" cy="31765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“Unbind him, and let him go” </a:t>
            </a:r>
          </a:p>
        </p:txBody>
      </p:sp>
    </p:spTree>
    <p:extLst>
      <p:ext uri="{BB962C8B-B14F-4D97-AF65-F5344CB8AC3E}">
        <p14:creationId xmlns:p14="http://schemas.microsoft.com/office/powerpoint/2010/main" val="629344007"/>
      </p:ext>
    </p:extLst>
  </p:cSld>
  <p:clrMapOvr>
    <a:masterClrMapping/>
  </p:clrMapOvr>
  <p:transition spd="slow"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110E3-8236-4C96-A57E-BC86D3CB3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62100"/>
            <a:ext cx="7886700" cy="4614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  Jesus said to her, “I am the resurrection and the life. He who believes in Me, though he may die, he shall live. </a:t>
            </a:r>
          </a:p>
          <a:p>
            <a:pPr marL="0" indent="0">
              <a:buNone/>
            </a:pPr>
            <a:r>
              <a:rPr lang="en-US" sz="3200" dirty="0"/>
              <a:t>  And whoever lives and believes in Me shall never die. </a:t>
            </a:r>
            <a:r>
              <a:rPr lang="en-US" sz="3600" b="1" dirty="0"/>
              <a:t>Do you believe this?</a:t>
            </a:r>
            <a:r>
              <a:rPr lang="en-US" sz="3200" dirty="0"/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233797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99F00-B4BB-A62A-080F-8200C838F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85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1505</TotalTime>
  <Words>489</Words>
  <Application>Microsoft Office PowerPoint</Application>
  <PresentationFormat>On-screen Show (4:3)</PresentationFormat>
  <Paragraphs>51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Calibri Light</vt:lpstr>
      <vt:lpstr>Times New Roman</vt:lpstr>
      <vt:lpstr>1_Office Theme</vt:lpstr>
      <vt:lpstr>4_Office Theme</vt:lpstr>
      <vt:lpstr>6_Office Theme</vt:lpstr>
      <vt:lpstr>PowerPoint Presentation</vt:lpstr>
      <vt:lpstr>PowerPoint Presentation</vt:lpstr>
      <vt:lpstr>PowerPoint Presentation</vt:lpstr>
      <vt:lpstr>Jesus’ “I AM” Statements</vt:lpstr>
      <vt:lpstr>What the Signs Tell Us About Jesus’ Power and Authority</vt:lpstr>
      <vt:lpstr>Martha’s Faith</vt:lpstr>
      <vt:lpstr>Martha’s Faith</vt:lpstr>
      <vt:lpstr>Martha’s Faith</vt:lpstr>
      <vt:lpstr>“I am the Resurrection”</vt:lpstr>
      <vt:lpstr>Understanding John 11:25-26</vt:lpstr>
      <vt:lpstr>Understanding John 11:25-26</vt:lpstr>
      <vt:lpstr>Jesus Has Power Over Our Death</vt:lpstr>
      <vt:lpstr>PowerPoint Presentation</vt:lpstr>
      <vt:lpstr>PowerPoint Presentation</vt:lpstr>
      <vt:lpstr>PowerPoint Presentation</vt:lpstr>
    </vt:vector>
  </TitlesOfParts>
  <Company>AQ2 Technologies, LLC.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</dc:title>
  <dc:creator>RJStevensMusic.com</dc:creator>
  <dc:description/>
  <cp:lastModifiedBy>Michael Hepner</cp:lastModifiedBy>
  <cp:revision>99</cp:revision>
  <dcterms:created xsi:type="dcterms:W3CDTF">2008-03-16T18:22:36Z</dcterms:created>
  <dcterms:modified xsi:type="dcterms:W3CDTF">2026-10-05T11:46:13Z</dcterms:modified>
</cp:coreProperties>
</file>