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47" r:id="rId2"/>
  </p:sldMasterIdLst>
  <p:notesMasterIdLst>
    <p:notesMasterId r:id="rId8"/>
  </p:notesMasterIdLst>
  <p:sldIdLst>
    <p:sldId id="756" r:id="rId3"/>
    <p:sldId id="256" r:id="rId4"/>
    <p:sldId id="257" r:id="rId5"/>
    <p:sldId id="258" r:id="rId6"/>
    <p:sldId id="75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F3D0A326-848B-403A-A056-8FFE20F92914}">
          <p14:sldIdLst/>
        </p14:section>
        <p14:section name="Opening song" id="{0654DAB5-AE50-44A2-8AF8-8E0510C8D86D}">
          <p14:sldIdLst/>
        </p14:section>
        <p14:section name="Prayer" id="{AA7EF9D7-2C1A-4A9E-B897-034327F9C43B}">
          <p14:sldIdLst/>
        </p14:section>
        <p14:section name="Scripture Reading" id="{9A28BFB2-9F46-438F-AEE7-B3FFCE5D145F}">
          <p14:sldIdLst/>
        </p14:section>
        <p14:section name="Song(s)" id="{F8F9A752-988C-4EE5-973C-DF67270C0D70}">
          <p14:sldIdLst/>
        </p14:section>
        <p14:section name="Lord's Supper" id="{EF0736C1-8E37-46BA-BF55-85A1B1056937}">
          <p14:sldIdLst/>
        </p14:section>
        <p14:section name="Song" id="{233B487B-5101-4156-A243-A60B2BC2DFE3}">
          <p14:sldIdLst/>
        </p14:section>
        <p14:section name="Sermon" id="{ECE0CD35-CB87-435B-8717-E0A7CD30F08D}">
          <p14:sldIdLst>
            <p14:sldId id="756"/>
            <p14:sldId id="256"/>
            <p14:sldId id="257"/>
            <p14:sldId id="258"/>
            <p14:sldId id="757"/>
          </p14:sldIdLst>
        </p14:section>
        <p14:section name="Song" id="{0E89271B-AEF7-417E-BEAD-CBF4682F4AAA}">
          <p14:sldIdLst/>
        </p14:section>
        <p14:section name="End" id="{9DF123F3-2949-4C9A-9B17-20F16A95519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03" autoAdjust="0"/>
    <p:restoredTop sz="86469" autoAdjust="0"/>
  </p:normalViewPr>
  <p:slideViewPr>
    <p:cSldViewPr>
      <p:cViewPr varScale="1">
        <p:scale>
          <a:sx n="75" d="100"/>
          <a:sy n="75" d="100"/>
        </p:scale>
        <p:origin x="127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89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9/6/2026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E617-B2F9-1258-05CD-4DD67CD0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D1AB45-8374-191F-C88C-70C955B60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C0D64D-08D8-0CC9-C22B-D6B22E5CB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68A89-2406-3AE3-005A-86FF81C9F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74F-5FF1-4C50-AE02-5B1470F93F7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13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C67B3-4CA9-5082-08A8-A0E8F5C07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11ED6-C7CE-85CF-2388-76D827DC2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8056F-8681-2CAF-20DD-0847F333DE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27417-6D5F-46F2-4130-034652A8EB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74F-5FF1-4C50-AE02-5B1470F93F7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78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1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74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02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42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0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61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54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60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7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80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01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691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20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3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8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9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0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9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373FE-46E5-4EC3-8B09-87BB8EC91198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97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9BD009-D54A-4260-8010-AB90C0258441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AA770E-ECE7-4747-8C2D-FB69F9E0E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7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A4C9A-88CC-2FEA-8B66-31DEC1A7E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84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Temple of Artemis at Ephesus – Drive Thru History">
            <a:extLst>
              <a:ext uri="{FF2B5EF4-FFF2-40B4-BE49-F238E27FC236}">
                <a16:creationId xmlns:a16="http://schemas.microsoft.com/office/drawing/2014/main" id="{E5AB076A-6223-FA07-2723-1B522C69F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822" y="3040361"/>
            <a:ext cx="6280355" cy="350757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F688B1-45C4-D5E5-58D2-C3ABC32FE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37653"/>
            <a:ext cx="7772400" cy="1927122"/>
          </a:xfrm>
        </p:spPr>
        <p:txBody>
          <a:bodyPr/>
          <a:lstStyle/>
          <a:p>
            <a:r>
              <a:rPr lang="en-US" b="1" dirty="0">
                <a:latin typeface="+mn-lt"/>
              </a:rPr>
              <a:t>Every Spiritual Blessing in Christ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089E4-D814-FE17-27D8-02FAE669C2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064776"/>
            <a:ext cx="6858000" cy="62926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Ephesians 1:3-14</a:t>
            </a:r>
          </a:p>
        </p:txBody>
      </p:sp>
    </p:spTree>
    <p:extLst>
      <p:ext uri="{BB962C8B-B14F-4D97-AF65-F5344CB8AC3E}">
        <p14:creationId xmlns:p14="http://schemas.microsoft.com/office/powerpoint/2010/main" val="162197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61DF3-C062-D347-4238-F494BD5C4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998" y="394623"/>
            <a:ext cx="4513621" cy="972061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“In Christ”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67661-4ABC-5873-2874-C635183D1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12490"/>
            <a:ext cx="7886700" cy="456447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Are Chosen - </a:t>
            </a:r>
            <a:r>
              <a:rPr lang="en-US" sz="3200" dirty="0">
                <a:solidFill>
                  <a:srgbClr val="7030A0"/>
                </a:solidFill>
              </a:rPr>
              <a:t>v. 4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Are Adopted - </a:t>
            </a:r>
            <a:r>
              <a:rPr lang="en-US" sz="3200" dirty="0">
                <a:solidFill>
                  <a:srgbClr val="7030A0"/>
                </a:solidFill>
              </a:rPr>
              <a:t>v. 5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Are Redeemed - </a:t>
            </a:r>
            <a:r>
              <a:rPr lang="en-US" sz="3200" dirty="0">
                <a:solidFill>
                  <a:srgbClr val="7030A0"/>
                </a:solidFill>
              </a:rPr>
              <a:t>v. 7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Are Forgiven - </a:t>
            </a:r>
            <a:r>
              <a:rPr lang="en-US" sz="3200" dirty="0">
                <a:solidFill>
                  <a:srgbClr val="7030A0"/>
                </a:solidFill>
              </a:rPr>
              <a:t>v. 7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Know the Mystery - </a:t>
            </a:r>
            <a:r>
              <a:rPr lang="en-US" sz="3200" dirty="0">
                <a:solidFill>
                  <a:srgbClr val="7030A0"/>
                </a:solidFill>
              </a:rPr>
              <a:t>vs. 9-10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Have an Inheritance - </a:t>
            </a:r>
            <a:r>
              <a:rPr lang="en-US" sz="3200" dirty="0">
                <a:solidFill>
                  <a:srgbClr val="7030A0"/>
                </a:solidFill>
              </a:rPr>
              <a:t>v. 11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Have the Holy Spirit - </a:t>
            </a:r>
            <a:r>
              <a:rPr lang="en-US" sz="3200" dirty="0">
                <a:solidFill>
                  <a:srgbClr val="7030A0"/>
                </a:solidFill>
              </a:rPr>
              <a:t>vs. 13-14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D4C33F-11E6-21F3-301D-37178C699AC5}"/>
              </a:ext>
            </a:extLst>
          </p:cNvPr>
          <p:cNvSpPr/>
          <p:nvPr/>
        </p:nvSpPr>
        <p:spPr>
          <a:xfrm>
            <a:off x="5397909" y="1278192"/>
            <a:ext cx="3328527" cy="97206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41E5C3-15E8-9B1F-5152-D9CAF9F3B39F}"/>
              </a:ext>
            </a:extLst>
          </p:cNvPr>
          <p:cNvSpPr txBox="1"/>
          <p:nvPr/>
        </p:nvSpPr>
        <p:spPr>
          <a:xfrm>
            <a:off x="5574890" y="1455174"/>
            <a:ext cx="2940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Ephesians 1:3-14</a:t>
            </a:r>
          </a:p>
        </p:txBody>
      </p:sp>
    </p:spTree>
    <p:extLst>
      <p:ext uri="{BB962C8B-B14F-4D97-AF65-F5344CB8AC3E}">
        <p14:creationId xmlns:p14="http://schemas.microsoft.com/office/powerpoint/2010/main" val="372562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BBFE9-8162-94DB-5370-B6697BFFA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21110"/>
            <a:ext cx="7886700" cy="5655853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/>
              <a:t>These spiritual blessings are only found “in Christ.”</a:t>
            </a:r>
          </a:p>
          <a:p>
            <a:pPr marL="0" indent="0" algn="ctr">
              <a:buNone/>
            </a:pPr>
            <a:endParaRPr lang="en-US" sz="800" b="1" dirty="0"/>
          </a:p>
          <a:p>
            <a:pPr marL="0" indent="0" algn="ctr">
              <a:buNone/>
            </a:pPr>
            <a:r>
              <a:rPr lang="en-US" sz="3600" b="1" dirty="0"/>
              <a:t>How do we get into Christ?</a:t>
            </a:r>
          </a:p>
          <a:p>
            <a:endParaRPr lang="en-US" b="1" i="1" dirty="0"/>
          </a:p>
          <a:p>
            <a:r>
              <a:rPr lang="en-US" i="1" dirty="0"/>
              <a:t>“For as many of you as were </a:t>
            </a:r>
            <a:r>
              <a:rPr lang="en-US" b="1" i="1" dirty="0"/>
              <a:t>baptized into Christ </a:t>
            </a:r>
            <a:r>
              <a:rPr lang="en-US" i="1" dirty="0"/>
              <a:t>have put on Christ” </a:t>
            </a:r>
            <a:r>
              <a:rPr lang="en-US" dirty="0"/>
              <a:t>(Gal. 3:27). </a:t>
            </a:r>
          </a:p>
          <a:p>
            <a:r>
              <a:rPr lang="en-US" i="1" dirty="0"/>
              <a:t>“Or do you not know that as many of us as were </a:t>
            </a:r>
            <a:r>
              <a:rPr lang="en-US" b="1" i="1" dirty="0"/>
              <a:t>baptized into Christ Jesus </a:t>
            </a:r>
            <a:r>
              <a:rPr lang="en-US" i="1" dirty="0"/>
              <a:t>were baptized into His death?” </a:t>
            </a:r>
            <a:r>
              <a:rPr lang="en-US" dirty="0"/>
              <a:t>(Rom. 6:3). </a:t>
            </a:r>
          </a:p>
        </p:txBody>
      </p:sp>
    </p:spTree>
    <p:extLst>
      <p:ext uri="{BB962C8B-B14F-4D97-AF65-F5344CB8AC3E}">
        <p14:creationId xmlns:p14="http://schemas.microsoft.com/office/powerpoint/2010/main" val="412152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99F00-B4BB-A62A-080F-8200C838F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085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1421</TotalTime>
  <Words>127</Words>
  <Application>Microsoft Office PowerPoint</Application>
  <PresentationFormat>On-screen Show (4:3)</PresentationFormat>
  <Paragraphs>19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Calibri Light</vt:lpstr>
      <vt:lpstr>1_Office Theme</vt:lpstr>
      <vt:lpstr>4_Office Theme</vt:lpstr>
      <vt:lpstr>PowerPoint Presentation</vt:lpstr>
      <vt:lpstr>Every Spiritual Blessing in Christ</vt:lpstr>
      <vt:lpstr>“In Christ”</vt:lpstr>
      <vt:lpstr>PowerPoint Presentation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98</cp:revision>
  <dcterms:created xsi:type="dcterms:W3CDTF">2008-03-16T18:22:36Z</dcterms:created>
  <dcterms:modified xsi:type="dcterms:W3CDTF">2026-09-06T18:34:54Z</dcterms:modified>
</cp:coreProperties>
</file>