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747" r:id="rId2"/>
  </p:sldMasterIdLst>
  <p:notesMasterIdLst>
    <p:notesMasterId r:id="rId10"/>
  </p:notesMasterIdLst>
  <p:sldIdLst>
    <p:sldId id="256" r:id="rId3"/>
    <p:sldId id="257" r:id="rId4"/>
    <p:sldId id="258" r:id="rId5"/>
    <p:sldId id="261" r:id="rId6"/>
    <p:sldId id="262" r:id="rId7"/>
    <p:sldId id="263" r:id="rId8"/>
    <p:sldId id="259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-Service" id="{F3D0A326-848B-403A-A056-8FFE20F92914}">
          <p14:sldIdLst/>
        </p14:section>
        <p14:section name="Opening song" id="{0654DAB5-AE50-44A2-8AF8-8E0510C8D86D}">
          <p14:sldIdLst/>
        </p14:section>
        <p14:section name="Prayer" id="{AA7EF9D7-2C1A-4A9E-B897-034327F9C43B}">
          <p14:sldIdLst/>
        </p14:section>
        <p14:section name="Scripture Reading" id="{9A28BFB2-9F46-438F-AEE7-B3FFCE5D145F}">
          <p14:sldIdLst/>
        </p14:section>
        <p14:section name="Song(s)" id="{F8F9A752-988C-4EE5-973C-DF67270C0D70}">
          <p14:sldIdLst/>
        </p14:section>
        <p14:section name="Lord's Supper" id="{EF0736C1-8E37-46BA-BF55-85A1B1056937}">
          <p14:sldIdLst/>
        </p14:section>
        <p14:section name="Song" id="{233B487B-5101-4156-A243-A60B2BC2DFE3}">
          <p14:sldIdLst/>
        </p14:section>
        <p14:section name="Sermon" id="{ECE0CD35-CB87-435B-8717-E0A7CD30F08D}">
          <p14:sldIdLst>
            <p14:sldId id="256"/>
            <p14:sldId id="257"/>
            <p14:sldId id="258"/>
            <p14:sldId id="261"/>
            <p14:sldId id="262"/>
            <p14:sldId id="263"/>
            <p14:sldId id="259"/>
          </p14:sldIdLst>
        </p14:section>
        <p14:section name="Song" id="{0E89271B-AEF7-417E-BEAD-CBF4682F4AAA}">
          <p14:sldIdLst/>
        </p14:section>
        <p14:section name="End" id="{9DF123F3-2949-4C9A-9B17-20F16A95519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603" autoAdjust="0"/>
    <p:restoredTop sz="86469" autoAdjust="0"/>
  </p:normalViewPr>
  <p:slideViewPr>
    <p:cSldViewPr>
      <p:cViewPr varScale="1">
        <p:scale>
          <a:sx n="87" d="100"/>
          <a:sy n="87" d="100"/>
        </p:scale>
        <p:origin x="57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84"/>
    </p:cViewPr>
  </p:sorterViewPr>
  <p:notesViewPr>
    <p:cSldViewPr>
      <p:cViewPr varScale="1">
        <p:scale>
          <a:sx n="76" d="100"/>
          <a:sy n="76" d="100"/>
        </p:scale>
        <p:origin x="-2971" y="-8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DE7A2-50D1-4400-88E2-5E32D940C051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9F674F-5FF1-4C50-AE02-5B1470F93F7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05BC15-4CFC-4A47-8BA9-E564205C12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5335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05BC15-4CFC-4A47-8BA9-E564205C12B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5212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FE75E-3C0F-4A3D-B82C-6C4A9BAC9F91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75DF8-9AF5-4E24-88A7-48EB9708D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912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FE75E-3C0F-4A3D-B82C-6C4A9BAC9F91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75DF8-9AF5-4E24-88A7-48EB9708D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493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FE75E-3C0F-4A3D-B82C-6C4A9BAC9F91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75DF8-9AF5-4E24-88A7-48EB9708D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40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0238-7B4E-4C4D-BC46-EA172CC43E5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953B-BB44-4D59-BF65-5778EB45E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8147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0238-7B4E-4C4D-BC46-EA172CC43E5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953B-BB44-4D59-BF65-5778EB45ED1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945385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0238-7B4E-4C4D-BC46-EA172CC43E5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953B-BB44-4D59-BF65-5778EB45E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3534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0238-7B4E-4C4D-BC46-EA172CC43E5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953B-BB44-4D59-BF65-5778EB45ED1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6925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0238-7B4E-4C4D-BC46-EA172CC43E5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953B-BB44-4D59-BF65-5778EB45E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5113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0238-7B4E-4C4D-BC46-EA172CC43E5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953B-BB44-4D59-BF65-5778EB45E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2049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0238-7B4E-4C4D-BC46-EA172CC43E5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953B-BB44-4D59-BF65-5778EB45E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7887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0238-7B4E-4C4D-BC46-EA172CC43E5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953B-BB44-4D59-BF65-5778EB45ED13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620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FE75E-3C0F-4A3D-B82C-6C4A9BAC9F91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75DF8-9AF5-4E24-88A7-48EB9708D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4849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0238-7B4E-4C4D-BC46-EA172CC43E5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953B-BB44-4D59-BF65-5778EB45ED13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8133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0238-7B4E-4C4D-BC46-EA172CC43E5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953B-BB44-4D59-BF65-5778EB45E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6727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90238-7B4E-4C4D-BC46-EA172CC43E5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953B-BB44-4D59-BF65-5778EB45ED13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323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FE75E-3C0F-4A3D-B82C-6C4A9BAC9F91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75DF8-9AF5-4E24-88A7-48EB9708D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898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FE75E-3C0F-4A3D-B82C-6C4A9BAC9F91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75DF8-9AF5-4E24-88A7-48EB9708D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077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FE75E-3C0F-4A3D-B82C-6C4A9BAC9F91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75DF8-9AF5-4E24-88A7-48EB9708D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449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FE75E-3C0F-4A3D-B82C-6C4A9BAC9F91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75DF8-9AF5-4E24-88A7-48EB9708D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569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FE75E-3C0F-4A3D-B82C-6C4A9BAC9F91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75DF8-9AF5-4E24-88A7-48EB9708D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939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FE75E-3C0F-4A3D-B82C-6C4A9BAC9F91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75DF8-9AF5-4E24-88A7-48EB9708D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077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FE75E-3C0F-4A3D-B82C-6C4A9BAC9F91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75DF8-9AF5-4E24-88A7-48EB9708D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923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7FE75E-3C0F-4A3D-B82C-6C4A9BAC9F91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75DF8-9AF5-4E24-88A7-48EB9708DB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79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8390238-7B4E-4C4D-BC46-EA172CC43E53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822953B-BB44-4D59-BF65-5778EB45ED13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440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3878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Peter Walks On Water</a:t>
            </a:r>
          </a:p>
        </p:txBody>
      </p:sp>
      <p:pic>
        <p:nvPicPr>
          <p:cNvPr id="1026" name="Picture 2" descr="https://sumcblog.files.wordpress.com/2015/08/jesus_walks_on_water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11" y="1600200"/>
            <a:ext cx="9157711" cy="3874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1371600" y="5715000"/>
            <a:ext cx="6400800" cy="76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Matthew 14:22-33</a:t>
            </a:r>
          </a:p>
        </p:txBody>
      </p:sp>
    </p:spTree>
    <p:extLst>
      <p:ext uri="{BB962C8B-B14F-4D97-AF65-F5344CB8AC3E}">
        <p14:creationId xmlns:p14="http://schemas.microsoft.com/office/powerpoint/2010/main" val="417850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/>
      </p:transition>
    </mc:Choice>
    <mc:Fallback xmlns="">
      <p:transition spd="slow">
        <p:spli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Jesus welcomes our investigation.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Jesus will never hinder us from developing greater faith.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Jesus will never bid us to do something we cannot do.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Peter’s Request </a:t>
            </a:r>
            <a:r>
              <a:rPr lang="en-US" dirty="0"/>
              <a:t>- vs. 28-29</a:t>
            </a:r>
          </a:p>
        </p:txBody>
      </p:sp>
    </p:spTree>
    <p:extLst>
      <p:ext uri="{BB962C8B-B14F-4D97-AF65-F5344CB8AC3E}">
        <p14:creationId xmlns:p14="http://schemas.microsoft.com/office/powerpoint/2010/main" val="2033199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Peter began to sink when he took his eyes off of Jesus.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0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Walking by faith (2 Cor. 5:7) means we walk with a strong spiritual focus.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We do not ignore physical realities; we view them in light of spiritual realities.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2. Peter’s Problem </a:t>
            </a:r>
            <a:r>
              <a:rPr lang="en-US" dirty="0"/>
              <a:t>- v. 30</a:t>
            </a:r>
          </a:p>
        </p:txBody>
      </p:sp>
    </p:spTree>
    <p:extLst>
      <p:ext uri="{BB962C8B-B14F-4D97-AF65-F5344CB8AC3E}">
        <p14:creationId xmlns:p14="http://schemas.microsoft.com/office/powerpoint/2010/main" val="918495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Hebrews 4:15-16 – we serve a sympathetic Lord who cares about us, understands our challenges, and will help us when we ask.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0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i="1" dirty="0"/>
              <a:t>“Call upon Me in the day of trouble; I will deliver you…”</a:t>
            </a:r>
            <a:r>
              <a:rPr lang="en-US" sz="2800" b="1" dirty="0"/>
              <a:t> (Ps. 50:15).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Peter’s Cry For Help </a:t>
            </a:r>
            <a:r>
              <a:rPr lang="en-US" dirty="0"/>
              <a:t>- vs. 30-31</a:t>
            </a:r>
          </a:p>
        </p:txBody>
      </p:sp>
    </p:spTree>
    <p:extLst>
      <p:ext uri="{BB962C8B-B14F-4D97-AF65-F5344CB8AC3E}">
        <p14:creationId xmlns:p14="http://schemas.microsoft.com/office/powerpoint/2010/main" val="1158769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b="1" i="1" dirty="0"/>
              <a:t>“O you of little faith, why did you doubt?”</a:t>
            </a:r>
            <a:r>
              <a:rPr lang="en-US" sz="2800" b="1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0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The Lord does not invite us to defy the laws of nature, but He does require us to follow Him.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There are great challenges along the strait and narrow path, but our faith will help us overcome these challenges.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Peter’s Limitation </a:t>
            </a:r>
            <a:r>
              <a:rPr lang="en-US" dirty="0"/>
              <a:t>- v. 31</a:t>
            </a:r>
          </a:p>
        </p:txBody>
      </p:sp>
    </p:spTree>
    <p:extLst>
      <p:ext uri="{BB962C8B-B14F-4D97-AF65-F5344CB8AC3E}">
        <p14:creationId xmlns:p14="http://schemas.microsoft.com/office/powerpoint/2010/main" val="240291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641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1284</TotalTime>
  <Words>216</Words>
  <Application>Microsoft Office PowerPoint</Application>
  <PresentationFormat>On-screen Show (4:3)</PresentationFormat>
  <Paragraphs>22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Candara</vt:lpstr>
      <vt:lpstr>Symbol</vt:lpstr>
      <vt:lpstr>2_Office Theme</vt:lpstr>
      <vt:lpstr>Waveform</vt:lpstr>
      <vt:lpstr>PowerPoint Presentation</vt:lpstr>
      <vt:lpstr>Peter Walks On Water</vt:lpstr>
      <vt:lpstr>1. Peter’s Request - vs. 28-29</vt:lpstr>
      <vt:lpstr>2. Peter’s Problem - v. 30</vt:lpstr>
      <vt:lpstr>3. Peter’s Cry For Help - vs. 30-31</vt:lpstr>
      <vt:lpstr>4. Peter’s Limitation - v. 31</vt:lpstr>
      <vt:lpstr>PowerPoint Presentation</vt:lpstr>
    </vt:vector>
  </TitlesOfParts>
  <Company>AQ2 Technologies, LLC.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Template</dc:title>
  <dc:creator>RJStevensMusic.com</dc:creator>
  <dc:description/>
  <cp:lastModifiedBy>Michael Hepner</cp:lastModifiedBy>
  <cp:revision>97</cp:revision>
  <dcterms:created xsi:type="dcterms:W3CDTF">2008-03-16T18:22:36Z</dcterms:created>
  <dcterms:modified xsi:type="dcterms:W3CDTF">2026-08-31T12:00:49Z</dcterms:modified>
</cp:coreProperties>
</file>