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6" r:id="rId1"/>
    <p:sldMasterId id="2147483868" r:id="rId2"/>
  </p:sldMasterIdLst>
  <p:notesMasterIdLst>
    <p:notesMasterId r:id="rId12"/>
  </p:notesMasterIdLst>
  <p:sldIdLst>
    <p:sldId id="759" r:id="rId3"/>
    <p:sldId id="760" r:id="rId4"/>
    <p:sldId id="761" r:id="rId5"/>
    <p:sldId id="762" r:id="rId6"/>
    <p:sldId id="763" r:id="rId7"/>
    <p:sldId id="764" r:id="rId8"/>
    <p:sldId id="765" r:id="rId9"/>
    <p:sldId id="766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-Service" id="{3C64C86B-CB58-4823-BD8C-F68585D6F563}">
          <p14:sldIdLst/>
        </p14:section>
        <p14:section name="Song" id="{D8F5DF2E-0DD5-48CF-943A-FBF98F807EFB}">
          <p14:sldIdLst/>
        </p14:section>
        <p14:section name="Prayer" id="{785FF2CF-754D-491F-BE90-82FA25063A3E}">
          <p14:sldIdLst/>
        </p14:section>
        <p14:section name="Exhortation and Dismissal" id="{ABD5E9EE-E79A-42ED-AA6A-24EF3777B493}">
          <p14:sldIdLst>
            <p14:sldId id="759"/>
            <p14:sldId id="760"/>
            <p14:sldId id="761"/>
            <p14:sldId id="762"/>
            <p14:sldId id="763"/>
            <p14:sldId id="764"/>
            <p14:sldId id="765"/>
            <p14:sldId id="766"/>
            <p14:sldId id="2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58" d="100"/>
          <a:sy n="58" d="100"/>
        </p:scale>
        <p:origin x="1330" y="2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23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4/20/2025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1" y="2222624"/>
            <a:ext cx="5917677" cy="2554758"/>
          </a:xfrm>
        </p:spPr>
        <p:txBody>
          <a:bodyPr anchor="b"/>
          <a:lstStyle>
            <a:lvl1pPr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866441" y="4777380"/>
            <a:ext cx="5917677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7419" y="1824010"/>
            <a:ext cx="990599" cy="240258"/>
          </a:xfrm>
        </p:spPr>
        <p:txBody>
          <a:bodyPr/>
          <a:lstStyle>
            <a:lvl1pPr algn="l">
              <a:defRPr sz="900" b="0" i="0">
                <a:solidFill>
                  <a:schemeClr val="bg1"/>
                </a:solidFill>
              </a:defRPr>
            </a:lvl1pPr>
          </a:lstStyle>
          <a:p>
            <a:fld id="{94EBEC99-BF0C-402D-B97E-F8E1AF59CFF3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46568" y="3264407"/>
            <a:ext cx="3859795" cy="228659"/>
          </a:xfrm>
        </p:spPr>
        <p:txBody>
          <a:bodyPr/>
          <a:lstStyle>
            <a:lvl1pPr>
              <a:defRPr sz="900"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173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Rectangle 14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961453"/>
            <a:ext cx="6422002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3" y="5528191"/>
            <a:ext cx="6422003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745644" y="-7177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537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17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3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2004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half" idx="13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745644" y="-7177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559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2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11" name="TextBox 10"/>
          <p:cNvSpPr txBox="1"/>
          <p:nvPr/>
        </p:nvSpPr>
        <p:spPr bwMode="gray">
          <a:xfrm>
            <a:off x="7033421" y="2893960"/>
            <a:ext cx="6792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10" name="TextBox 9"/>
          <p:cNvSpPr txBox="1"/>
          <p:nvPr/>
        </p:nvSpPr>
        <p:spPr bwMode="gray">
          <a:xfrm>
            <a:off x="625840" y="590998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0763" y="914400"/>
            <a:ext cx="6177681" cy="28846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9" y="3809278"/>
            <a:ext cx="5646142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78870" y="5000815"/>
            <a:ext cx="6422005" cy="101817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7745644" y="-7177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1174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2057400"/>
            <a:ext cx="6422004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159399"/>
            <a:ext cx="6422004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4507" y="39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9126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4852" y="921453"/>
            <a:ext cx="6423592" cy="715512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1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2"/>
            <a:ext cx="2313431" cy="287771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8471" y="2485332"/>
            <a:ext cx="232675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2"/>
            <a:ext cx="2326750" cy="288836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2489200"/>
            <a:ext cx="231374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3820" y="3147162"/>
            <a:ext cx="2313740" cy="287771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87101" y="2489200"/>
            <a:ext cx="0" cy="3535679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622" y="2489200"/>
            <a:ext cx="0" cy="3535679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3238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3592" cy="70986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390" y="4179595"/>
            <a:ext cx="2295329" cy="657961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21261" y="2489200"/>
            <a:ext cx="2012937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48208"/>
            <a:ext cx="2309279" cy="1176672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30434" y="4179594"/>
            <a:ext cx="2291674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16"/>
          </p:nvPr>
        </p:nvSpPr>
        <p:spPr>
          <a:xfrm>
            <a:off x="3550622" y="2486834"/>
            <a:ext cx="2025182" cy="144970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04318" y="4848209"/>
            <a:ext cx="2317790" cy="118837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4166523"/>
            <a:ext cx="2304671" cy="681684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17"/>
          </p:nvPr>
        </p:nvSpPr>
        <p:spPr>
          <a:xfrm>
            <a:off x="6104946" y="2489200"/>
            <a:ext cx="2018838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63820" y="4848209"/>
            <a:ext cx="2304671" cy="118942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441" y="2489200"/>
            <a:ext cx="0" cy="3535679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622" y="2489200"/>
            <a:ext cx="0" cy="3548436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9297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864852" y="921453"/>
            <a:ext cx="6423592" cy="715512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438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414867" y="402165"/>
              <a:ext cx="46105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7"/>
            <p:cNvSpPr/>
            <p:nvPr/>
          </p:nvSpPr>
          <p:spPr bwMode="gray">
            <a:xfrm rot="5400000">
              <a:off x="1299309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68970" y="1447799"/>
            <a:ext cx="1119474" cy="4571999"/>
          </a:xfrm>
        </p:spPr>
        <p:txBody>
          <a:bodyPr vert="eaVert" anchor="ctr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440" y="1447799"/>
            <a:ext cx="4417234" cy="4572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44507" y="39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3122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C559A-6BB3-477B-951F-6FB44D61989A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860B0-82BF-494F-8793-38176681B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9464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C559A-6BB3-477B-951F-6FB44D61989A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860B0-82BF-494F-8793-38176681B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011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7418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C559A-6BB3-477B-951F-6FB44D61989A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860B0-82BF-494F-8793-38176681B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6649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C559A-6BB3-477B-951F-6FB44D61989A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860B0-82BF-494F-8793-38176681B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9723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C559A-6BB3-477B-951F-6FB44D61989A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860B0-82BF-494F-8793-38176681B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9802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C559A-6BB3-477B-951F-6FB44D61989A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860B0-82BF-494F-8793-38176681B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13014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C559A-6BB3-477B-951F-6FB44D61989A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860B0-82BF-494F-8793-38176681B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15554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C559A-6BB3-477B-951F-6FB44D61989A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860B0-82BF-494F-8793-38176681B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3507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C559A-6BB3-477B-951F-6FB44D61989A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860B0-82BF-494F-8793-38176681B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28767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C559A-6BB3-477B-951F-6FB44D61989A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860B0-82BF-494F-8793-38176681B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87086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C559A-6BB3-477B-951F-6FB44D61989A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860B0-82BF-494F-8793-38176681B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800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66443" y="2257588"/>
            <a:ext cx="3101763" cy="3020343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third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267"/>
            <a:ext cx="3054653" cy="3020345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45644" y="39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29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199"/>
            <a:ext cx="3636979" cy="353060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0" y="2489199"/>
            <a:ext cx="3636981" cy="3553245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70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3636979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1" y="3248040"/>
            <a:ext cx="3636978" cy="277176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0" y="2488750"/>
            <a:ext cx="3636980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8040"/>
            <a:ext cx="3636980" cy="277390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986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92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5644" y="-1404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133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8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52881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3086845"/>
            <a:ext cx="2712590" cy="2938036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745644" y="-1404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352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21" name="Rectangle 2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Oval 2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8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591" y="1343112"/>
            <a:ext cx="3001938" cy="1613085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51592" y="3086100"/>
            <a:ext cx="3001938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745644" y="-1404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034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9" name="Rectangle 18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6" name="Freeform 25"/>
            <p:cNvSpPr/>
            <p:nvPr/>
          </p:nvSpPr>
          <p:spPr bwMode="gray">
            <a:xfrm>
              <a:off x="485023" y="1856958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1" y="927099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2489201"/>
            <a:ext cx="6345260" cy="3530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60111" y="6377097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fld id="{94EBEC99-BF0C-402D-B97E-F8E1AF59CFF3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2" y="6373195"/>
            <a:ext cx="3859795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3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783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39" r:id="rId3"/>
    <p:sldLayoutId id="2147483840" r:id="rId4"/>
    <p:sldLayoutId id="2147483841" r:id="rId5"/>
    <p:sldLayoutId id="2147483842" r:id="rId6"/>
    <p:sldLayoutId id="2147483843" r:id="rId7"/>
    <p:sldLayoutId id="2147483844" r:id="rId8"/>
    <p:sldLayoutId id="2147483845" r:id="rId9"/>
    <p:sldLayoutId id="2147483846" r:id="rId10"/>
    <p:sldLayoutId id="2147483847" r:id="rId11"/>
    <p:sldLayoutId id="2147483848" r:id="rId12"/>
    <p:sldLayoutId id="2147483849" r:id="rId13"/>
    <p:sldLayoutId id="2147483850" r:id="rId14"/>
    <p:sldLayoutId id="2147483851" r:id="rId15"/>
    <p:sldLayoutId id="2147483852" r:id="rId16"/>
    <p:sldLayoutId id="214748385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6EC559A-6BB3-477B-951F-6FB44D61989A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C6860B0-82BF-494F-8793-38176681B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452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op 5 Real Estate Investment Ideas | The Startup Magazine">
            <a:extLst>
              <a:ext uri="{FF2B5EF4-FFF2-40B4-BE49-F238E27FC236}">
                <a16:creationId xmlns:a16="http://schemas.microsoft.com/office/drawing/2014/main" id="{CE6A8F7B-E8A2-1A76-0F03-C855D551C8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0" y="2224774"/>
            <a:ext cx="7429500" cy="4171950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6149DDF-BF2D-D795-2B57-EC2A449861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512763"/>
            <a:ext cx="7772400" cy="1374552"/>
          </a:xfrm>
        </p:spPr>
        <p:txBody>
          <a:bodyPr>
            <a:normAutofit fontScale="90000"/>
          </a:bodyPr>
          <a:lstStyle/>
          <a:p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Good Investments</a:t>
            </a:r>
          </a:p>
        </p:txBody>
      </p:sp>
    </p:spTree>
    <p:extLst>
      <p:ext uri="{BB962C8B-B14F-4D97-AF65-F5344CB8AC3E}">
        <p14:creationId xmlns:p14="http://schemas.microsoft.com/office/powerpoint/2010/main" val="1350729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2070AA-800C-0835-87D1-3672CBC1C1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740229"/>
            <a:ext cx="7886700" cy="543673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/>
              <a:t>Matthew 6:19-21</a:t>
            </a:r>
          </a:p>
          <a:p>
            <a:pPr marL="0" indent="0" algn="ctr">
              <a:buNone/>
            </a:pPr>
            <a:endParaRPr lang="en-US" sz="800" dirty="0"/>
          </a:p>
          <a:p>
            <a:pPr marL="514350" indent="-514350">
              <a:buSzPct val="80000"/>
              <a:buFont typeface="+mj-lt"/>
              <a:buAutoNum type="arabicPeriod" startAt="19"/>
            </a:pPr>
            <a:r>
              <a:rPr lang="en-US" sz="3200" dirty="0"/>
              <a:t>Do not lay up for yourselves treasures on earth, where moth and rust destroy and where thieves break in and steal; </a:t>
            </a:r>
          </a:p>
          <a:p>
            <a:pPr marL="514350" indent="-514350">
              <a:buSzPct val="80000"/>
              <a:buFont typeface="+mj-lt"/>
              <a:buAutoNum type="arabicPeriod" startAt="19"/>
            </a:pPr>
            <a:r>
              <a:rPr lang="en-US" sz="3200" dirty="0"/>
              <a:t>but lay up for yourselves treasures in heaven, where neither moth nor rust destroys and where thieves do not break in and steal. </a:t>
            </a:r>
          </a:p>
          <a:p>
            <a:pPr marL="514350" indent="-514350">
              <a:buSzPct val="80000"/>
              <a:buFont typeface="+mj-lt"/>
              <a:buAutoNum type="arabicPeriod" startAt="19"/>
            </a:pPr>
            <a:r>
              <a:rPr lang="en-US" sz="3200" dirty="0"/>
              <a:t>For where your treasure is, there your heart will be also. </a:t>
            </a:r>
          </a:p>
        </p:txBody>
      </p:sp>
    </p:spTree>
    <p:extLst>
      <p:ext uri="{BB962C8B-B14F-4D97-AF65-F5344CB8AC3E}">
        <p14:creationId xmlns:p14="http://schemas.microsoft.com/office/powerpoint/2010/main" val="3200649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B10586-08F9-632E-93B7-0D254688AE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39D18E-C6D4-02D2-95A5-B31E9ECA60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740229"/>
            <a:ext cx="7886700" cy="543673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/>
              <a:t>Matthew 6:19-21</a:t>
            </a:r>
          </a:p>
          <a:p>
            <a:pPr marL="0" indent="0" algn="ctr">
              <a:buNone/>
            </a:pPr>
            <a:endParaRPr lang="en-US" sz="800" dirty="0"/>
          </a:p>
          <a:p>
            <a:pPr marL="514350" indent="-514350">
              <a:buSzPct val="80000"/>
              <a:buFont typeface="+mj-lt"/>
              <a:buAutoNum type="arabicPeriod" startAt="19"/>
            </a:pPr>
            <a:r>
              <a:rPr lang="en-US" sz="3200" dirty="0"/>
              <a:t>Do not lay up for yourselves treasures on earth, where moth and rust destroy and where thieves break in and steal; </a:t>
            </a:r>
          </a:p>
          <a:p>
            <a:pPr marL="514350" indent="-514350">
              <a:buSzPct val="80000"/>
              <a:buFont typeface="+mj-lt"/>
              <a:buAutoNum type="arabicPeriod" startAt="19"/>
            </a:pPr>
            <a:r>
              <a:rPr lang="en-US" sz="3200" dirty="0"/>
              <a:t>but lay up for yourselves treasures in heaven, where neither moth nor rust destroys and where thieves do not break in and steal. </a:t>
            </a:r>
          </a:p>
          <a:p>
            <a:pPr marL="514350" indent="-514350">
              <a:buSzPct val="80000"/>
              <a:buFont typeface="+mj-lt"/>
              <a:buAutoNum type="arabicPeriod" startAt="19"/>
            </a:pPr>
            <a:r>
              <a:rPr lang="en-US" sz="3200" dirty="0"/>
              <a:t>For where your treasure is, there your heart will be also.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B271442-C0B9-CA73-0289-39836D3ADD54}"/>
              </a:ext>
            </a:extLst>
          </p:cNvPr>
          <p:cNvSpPr/>
          <p:nvPr/>
        </p:nvSpPr>
        <p:spPr>
          <a:xfrm>
            <a:off x="3287486" y="3026229"/>
            <a:ext cx="5312228" cy="2928257"/>
          </a:xfrm>
          <a:prstGeom prst="rect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80C17A8-2FCF-690F-BA30-465D8030988F}"/>
              </a:ext>
            </a:extLst>
          </p:cNvPr>
          <p:cNvSpPr txBox="1"/>
          <p:nvPr/>
        </p:nvSpPr>
        <p:spPr>
          <a:xfrm>
            <a:off x="3494314" y="3254829"/>
            <a:ext cx="49094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Treasures on this Earth…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6450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3939D1-5615-02D5-9F18-D9924BA37C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3AAEAE-6AA0-29A9-75AD-59346BC6AF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740229"/>
            <a:ext cx="7886700" cy="543673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/>
              <a:t>Matthew 6:19-21</a:t>
            </a:r>
          </a:p>
          <a:p>
            <a:pPr marL="0" indent="0" algn="ctr">
              <a:buNone/>
            </a:pPr>
            <a:endParaRPr lang="en-US" sz="800" dirty="0"/>
          </a:p>
          <a:p>
            <a:pPr marL="514350" indent="-514350">
              <a:buSzPct val="80000"/>
              <a:buFont typeface="+mj-lt"/>
              <a:buAutoNum type="arabicPeriod" startAt="19"/>
            </a:pPr>
            <a:r>
              <a:rPr lang="en-US" sz="3200" dirty="0"/>
              <a:t>Do not lay up for yourselves treasures on earth, where moth and rust destroy and where thieves break in and steal; </a:t>
            </a:r>
          </a:p>
          <a:p>
            <a:pPr marL="514350" indent="-514350">
              <a:buSzPct val="80000"/>
              <a:buFont typeface="+mj-lt"/>
              <a:buAutoNum type="arabicPeriod" startAt="19"/>
            </a:pPr>
            <a:r>
              <a:rPr lang="en-US" sz="3200" dirty="0"/>
              <a:t>but lay up for yourselves treasures in heaven, where neither moth nor rust destroys and where thieves do not break in and steal. </a:t>
            </a:r>
          </a:p>
          <a:p>
            <a:pPr marL="514350" indent="-514350">
              <a:buSzPct val="80000"/>
              <a:buFont typeface="+mj-lt"/>
              <a:buAutoNum type="arabicPeriod" startAt="19"/>
            </a:pPr>
            <a:r>
              <a:rPr lang="en-US" sz="3200" dirty="0"/>
              <a:t>For where your treasure is, there your heart will be also.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5686BA6-C0FB-BD2A-2C3C-F28E771805C3}"/>
              </a:ext>
            </a:extLst>
          </p:cNvPr>
          <p:cNvSpPr/>
          <p:nvPr/>
        </p:nvSpPr>
        <p:spPr>
          <a:xfrm>
            <a:off x="3287486" y="3026229"/>
            <a:ext cx="5312228" cy="2928257"/>
          </a:xfrm>
          <a:prstGeom prst="rect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35AFEB3-6BC4-D89A-1094-082ACEA2590C}"/>
              </a:ext>
            </a:extLst>
          </p:cNvPr>
          <p:cNvSpPr txBox="1"/>
          <p:nvPr/>
        </p:nvSpPr>
        <p:spPr>
          <a:xfrm>
            <a:off x="3494314" y="3254829"/>
            <a:ext cx="490945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Treasures on this Earth…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514350" marR="0" lvl="0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Are Deceitful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- Matt. 13:22</a:t>
            </a:r>
          </a:p>
        </p:txBody>
      </p:sp>
    </p:spTree>
    <p:extLst>
      <p:ext uri="{BB962C8B-B14F-4D97-AF65-F5344CB8AC3E}">
        <p14:creationId xmlns:p14="http://schemas.microsoft.com/office/powerpoint/2010/main" val="1368378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81770B-E256-D50E-113C-47EAAC47D0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07541A-27DE-DB5E-D403-D4B7633A37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740229"/>
            <a:ext cx="7886700" cy="543673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/>
              <a:t>Matthew 6:19-21</a:t>
            </a:r>
          </a:p>
          <a:p>
            <a:pPr marL="0" indent="0" algn="ctr">
              <a:buNone/>
            </a:pPr>
            <a:endParaRPr lang="en-US" sz="800" dirty="0"/>
          </a:p>
          <a:p>
            <a:pPr marL="514350" indent="-514350">
              <a:buSzPct val="80000"/>
              <a:buFont typeface="+mj-lt"/>
              <a:buAutoNum type="arabicPeriod" startAt="19"/>
            </a:pPr>
            <a:r>
              <a:rPr lang="en-US" sz="3200" dirty="0"/>
              <a:t>Do not lay up for yourselves treasures on earth, where moth and rust destroy and where thieves break in and steal; </a:t>
            </a:r>
          </a:p>
          <a:p>
            <a:pPr marL="514350" indent="-514350">
              <a:buSzPct val="80000"/>
              <a:buFont typeface="+mj-lt"/>
              <a:buAutoNum type="arabicPeriod" startAt="19"/>
            </a:pPr>
            <a:r>
              <a:rPr lang="en-US" sz="3200" dirty="0"/>
              <a:t>but lay up for yourselves treasures in heaven, where neither moth nor rust destroys and where thieves do not break in and steal. </a:t>
            </a:r>
          </a:p>
          <a:p>
            <a:pPr marL="514350" indent="-514350">
              <a:buSzPct val="80000"/>
              <a:buFont typeface="+mj-lt"/>
              <a:buAutoNum type="arabicPeriod" startAt="19"/>
            </a:pPr>
            <a:r>
              <a:rPr lang="en-US" sz="3200" dirty="0"/>
              <a:t>For where your treasure is, there your heart will be also.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23F1AAB-F028-CEF6-3BEC-549B520D2452}"/>
              </a:ext>
            </a:extLst>
          </p:cNvPr>
          <p:cNvSpPr/>
          <p:nvPr/>
        </p:nvSpPr>
        <p:spPr>
          <a:xfrm>
            <a:off x="3287486" y="3026229"/>
            <a:ext cx="5312228" cy="2928257"/>
          </a:xfrm>
          <a:prstGeom prst="rect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0FD1EE6-FFB9-F811-039C-EE4E2D62FC64}"/>
              </a:ext>
            </a:extLst>
          </p:cNvPr>
          <p:cNvSpPr txBox="1"/>
          <p:nvPr/>
        </p:nvSpPr>
        <p:spPr>
          <a:xfrm>
            <a:off x="3494314" y="3254829"/>
            <a:ext cx="4909457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Treasures on this Earth…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514350" marR="0" lvl="0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Are Deceitful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- Matt. 13:22</a:t>
            </a:r>
          </a:p>
          <a:p>
            <a:pPr marL="514350" marR="0" lvl="0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Are Uncertain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- 1 Tim. 6:17</a:t>
            </a:r>
          </a:p>
        </p:txBody>
      </p:sp>
    </p:spTree>
    <p:extLst>
      <p:ext uri="{BB962C8B-B14F-4D97-AF65-F5344CB8AC3E}">
        <p14:creationId xmlns:p14="http://schemas.microsoft.com/office/powerpoint/2010/main" val="2755653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8649A2-9779-AEC5-4A90-A1ED7C6AC4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B8F4A8-9E61-CAC4-F079-CAA8CBF176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740229"/>
            <a:ext cx="7886700" cy="543673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/>
              <a:t>Matthew 6:19-21</a:t>
            </a:r>
          </a:p>
          <a:p>
            <a:pPr marL="0" indent="0" algn="ctr">
              <a:buNone/>
            </a:pPr>
            <a:endParaRPr lang="en-US" sz="800" dirty="0"/>
          </a:p>
          <a:p>
            <a:pPr marL="514350" indent="-514350">
              <a:buSzPct val="80000"/>
              <a:buFont typeface="+mj-lt"/>
              <a:buAutoNum type="arabicPeriod" startAt="19"/>
            </a:pPr>
            <a:r>
              <a:rPr lang="en-US" sz="3200" dirty="0"/>
              <a:t>Do not lay up for yourselves treasures on earth, where moth and rust destroy and where thieves break in and steal; </a:t>
            </a:r>
          </a:p>
          <a:p>
            <a:pPr marL="514350" indent="-514350">
              <a:buSzPct val="80000"/>
              <a:buFont typeface="+mj-lt"/>
              <a:buAutoNum type="arabicPeriod" startAt="19"/>
            </a:pPr>
            <a:r>
              <a:rPr lang="en-US" sz="3200" dirty="0"/>
              <a:t>but lay up for yourselves treasures in heaven, where neither moth nor rust destroys and where thieves do not break in and steal. </a:t>
            </a:r>
          </a:p>
          <a:p>
            <a:pPr marL="514350" indent="-514350">
              <a:buSzPct val="80000"/>
              <a:buFont typeface="+mj-lt"/>
              <a:buAutoNum type="arabicPeriod" startAt="19"/>
            </a:pPr>
            <a:r>
              <a:rPr lang="en-US" sz="3200" dirty="0"/>
              <a:t>For where your treasure is, there your heart will be also.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CBB82A0-0CCF-C403-4064-64B40145F06D}"/>
              </a:ext>
            </a:extLst>
          </p:cNvPr>
          <p:cNvSpPr/>
          <p:nvPr/>
        </p:nvSpPr>
        <p:spPr>
          <a:xfrm>
            <a:off x="3287486" y="3026229"/>
            <a:ext cx="5312228" cy="2928257"/>
          </a:xfrm>
          <a:prstGeom prst="rect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B523EBA-27E3-32CE-98A2-96177CA33288}"/>
              </a:ext>
            </a:extLst>
          </p:cNvPr>
          <p:cNvSpPr txBox="1"/>
          <p:nvPr/>
        </p:nvSpPr>
        <p:spPr>
          <a:xfrm>
            <a:off x="3494314" y="3254829"/>
            <a:ext cx="4909457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Treasures on this Earth…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514350" marR="0" lvl="0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Are Deceitful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- Matt. 13:22</a:t>
            </a:r>
          </a:p>
          <a:p>
            <a:pPr marL="514350" marR="0" lvl="0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Are Uncertain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- 1 Tim. 6:17</a:t>
            </a:r>
          </a:p>
          <a:p>
            <a:pPr marL="514350" marR="0" lvl="0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Are of No Value in the Judgment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- Matt. 16:26</a:t>
            </a:r>
          </a:p>
        </p:txBody>
      </p:sp>
    </p:spTree>
    <p:extLst>
      <p:ext uri="{BB962C8B-B14F-4D97-AF65-F5344CB8AC3E}">
        <p14:creationId xmlns:p14="http://schemas.microsoft.com/office/powerpoint/2010/main" val="2289918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4655D2-D033-1910-2816-92F926CA61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3DE274-2736-1BC9-D46D-F01145E9F5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740229"/>
            <a:ext cx="7886700" cy="543673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/>
              <a:t>Matthew 6:19-21</a:t>
            </a:r>
          </a:p>
          <a:p>
            <a:pPr marL="0" indent="0" algn="ctr">
              <a:buNone/>
            </a:pPr>
            <a:endParaRPr lang="en-US" sz="800" dirty="0"/>
          </a:p>
          <a:p>
            <a:pPr marL="514350" indent="-514350">
              <a:buSzPct val="80000"/>
              <a:buFont typeface="+mj-lt"/>
              <a:buAutoNum type="arabicPeriod" startAt="19"/>
            </a:pPr>
            <a:r>
              <a:rPr lang="en-US" sz="3200" dirty="0"/>
              <a:t>Do not lay up for yourselves treasures on earth, where moth and rust destroy and where thieves break in and steal; </a:t>
            </a:r>
          </a:p>
          <a:p>
            <a:pPr marL="514350" indent="-514350">
              <a:buSzPct val="80000"/>
              <a:buFont typeface="+mj-lt"/>
              <a:buAutoNum type="arabicPeriod" startAt="19"/>
            </a:pPr>
            <a:r>
              <a:rPr lang="en-US" sz="3200" dirty="0"/>
              <a:t>but </a:t>
            </a:r>
            <a:r>
              <a:rPr lang="en-US" sz="3200" dirty="0">
                <a:highlight>
                  <a:srgbClr val="FFFF00"/>
                </a:highlight>
              </a:rPr>
              <a:t>lay up for yourselves treasures in heaven</a:t>
            </a:r>
            <a:r>
              <a:rPr lang="en-US" sz="3200" dirty="0"/>
              <a:t>, where neither moth nor rust destroys and where thieves do not break in and steal. </a:t>
            </a:r>
          </a:p>
          <a:p>
            <a:pPr marL="514350" indent="-514350">
              <a:buSzPct val="80000"/>
              <a:buFont typeface="+mj-lt"/>
              <a:buAutoNum type="arabicPeriod" startAt="19"/>
            </a:pPr>
            <a:r>
              <a:rPr lang="en-US" sz="3200" dirty="0"/>
              <a:t>For where your treasure is, there your heart will be also. </a:t>
            </a:r>
          </a:p>
        </p:txBody>
      </p:sp>
    </p:spTree>
    <p:extLst>
      <p:ext uri="{BB962C8B-B14F-4D97-AF65-F5344CB8AC3E}">
        <p14:creationId xmlns:p14="http://schemas.microsoft.com/office/powerpoint/2010/main" val="3028490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9A378-D4D1-2C1E-A312-4575909C6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28245"/>
          </a:xfrm>
          <a:solidFill>
            <a:schemeClr val="accent1"/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Good Investments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98BD60-F144-29C7-B346-66ED0A5F95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Our Home in Heaven</a:t>
            </a:r>
          </a:p>
          <a:p>
            <a:pPr lvl="1"/>
            <a:r>
              <a:rPr lang="en-US" sz="2800" b="1" dirty="0">
                <a:solidFill>
                  <a:schemeClr val="accent1"/>
                </a:solidFill>
              </a:rPr>
              <a:t>1 Pet. 1:4; Matt. 16:24-26</a:t>
            </a:r>
          </a:p>
          <a:p>
            <a:r>
              <a:rPr lang="en-US" sz="3200" b="1" dirty="0"/>
              <a:t>Our Marriage</a:t>
            </a:r>
          </a:p>
          <a:p>
            <a:pPr lvl="1"/>
            <a:r>
              <a:rPr lang="en-US" sz="2800" b="1" dirty="0">
                <a:solidFill>
                  <a:schemeClr val="accent1"/>
                </a:solidFill>
              </a:rPr>
              <a:t>1 Cor. 7:32-34; Eph. 5:22-33; 1 Pet. 3:1-7</a:t>
            </a:r>
          </a:p>
          <a:p>
            <a:r>
              <a:rPr lang="en-US" sz="3200" b="1" dirty="0"/>
              <a:t>Our Children</a:t>
            </a:r>
          </a:p>
          <a:p>
            <a:pPr lvl="1"/>
            <a:r>
              <a:rPr lang="en-US" sz="2800" b="1" dirty="0">
                <a:solidFill>
                  <a:schemeClr val="accent1"/>
                </a:solidFill>
              </a:rPr>
              <a:t>Ps. 127:3; Eph. 6:4</a:t>
            </a:r>
          </a:p>
        </p:txBody>
      </p:sp>
    </p:spTree>
    <p:extLst>
      <p:ext uri="{BB962C8B-B14F-4D97-AF65-F5344CB8AC3E}">
        <p14:creationId xmlns:p14="http://schemas.microsoft.com/office/powerpoint/2010/main" val="3735364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0746682-CA3F-37FD-2845-10157DC77E5F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0539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2_Ion Boardroom">
  <a:themeElements>
    <a:clrScheme name="Ion Boardroom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6586</TotalTime>
  <Words>481</Words>
  <Application>Microsoft Office PowerPoint</Application>
  <PresentationFormat>On-screen Show (4:3)</PresentationFormat>
  <Paragraphs>51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Aptos</vt:lpstr>
      <vt:lpstr>Aptos Display</vt:lpstr>
      <vt:lpstr>Arial</vt:lpstr>
      <vt:lpstr>Calibri</vt:lpstr>
      <vt:lpstr>Century Gothic</vt:lpstr>
      <vt:lpstr>Wingdings 3</vt:lpstr>
      <vt:lpstr>2_Ion Boardroom</vt:lpstr>
      <vt:lpstr>2_Office Theme</vt:lpstr>
      <vt:lpstr>Good Investments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Good Investments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282</cp:revision>
  <dcterms:created xsi:type="dcterms:W3CDTF">2008-03-16T18:22:36Z</dcterms:created>
  <dcterms:modified xsi:type="dcterms:W3CDTF">2025-04-20T20:23:49Z</dcterms:modified>
</cp:coreProperties>
</file>