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3F"/>
    <a:srgbClr val="373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57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8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47BD-2E23-9C68-124D-E40DB5BF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05558-7275-44FF-1D6D-ACC3079D9DF4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ts val="1800"/>
              </a:spcBef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and Prayer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C5ED7-7A0B-5ADC-5825-F33B02C9FD26}"/>
              </a:ext>
            </a:extLst>
          </p:cNvPr>
          <p:cNvSpPr txBox="1"/>
          <p:nvPr/>
        </p:nvSpPr>
        <p:spPr>
          <a:xfrm>
            <a:off x="173620" y="1420758"/>
            <a:ext cx="88777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Passionate Prayer</a:t>
            </a:r>
          </a:p>
          <a:p>
            <a:pPr marL="214308" indent="-214308">
              <a:lnSpc>
                <a:spcPts val="36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Personal: 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1:5-11</a:t>
            </a:r>
          </a:p>
          <a:p>
            <a:pPr marL="214308" indent="-214308">
              <a:lnSpc>
                <a:spcPts val="36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Persistent: 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1:11; 2:1; 4:4-5; 5:19; 13:14,22,29,31</a:t>
            </a:r>
          </a:p>
          <a:p>
            <a:pPr marL="214308" indent="-214308">
              <a:lnSpc>
                <a:spcPts val="36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Patient: 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1-2; 2:18-20</a:t>
            </a:r>
          </a:p>
          <a:p>
            <a:pPr marL="214308" indent="-214308">
              <a:lnSpc>
                <a:spcPts val="36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Petitions: 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1:5-11</a:t>
            </a:r>
          </a:p>
          <a:p>
            <a:pPr marL="214308" indent="-214308">
              <a:lnSpc>
                <a:spcPts val="36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Praise: 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Nehemiah 1:5-11</a:t>
            </a:r>
          </a:p>
          <a:p>
            <a:pPr algn="ctr">
              <a:lnSpc>
                <a:spcPts val="3600"/>
              </a:lnSpc>
              <a:spcBef>
                <a:spcPts val="1800"/>
              </a:spcBef>
            </a:pPr>
            <a:r>
              <a:rPr lang="en-US" sz="3000" dirty="0">
                <a:solidFill>
                  <a:srgbClr val="FFFF00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Have we been engaged in passionate prayers?</a:t>
            </a:r>
          </a:p>
        </p:txBody>
      </p:sp>
    </p:spTree>
    <p:extLst>
      <p:ext uri="{BB962C8B-B14F-4D97-AF65-F5344CB8AC3E}">
        <p14:creationId xmlns:p14="http://schemas.microsoft.com/office/powerpoint/2010/main" val="68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</TotalTime>
  <Words>43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Michael Hepner</cp:lastModifiedBy>
  <cp:revision>32</cp:revision>
  <dcterms:created xsi:type="dcterms:W3CDTF">2018-09-27T13:36:01Z</dcterms:created>
  <dcterms:modified xsi:type="dcterms:W3CDTF">2025-04-06T21:30:12Z</dcterms:modified>
</cp:coreProperties>
</file>