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6" r:id="rId3"/>
  </p:sldMasterIdLst>
  <p:notesMasterIdLst>
    <p:notesMasterId r:id="rId16"/>
  </p:notesMasterIdLst>
  <p:sldIdLst>
    <p:sldId id="759" r:id="rId4"/>
    <p:sldId id="760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7" d="100"/>
          <a:sy n="67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0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8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71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8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0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6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6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1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5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7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4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3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6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9BCDB-398B-4411-8E1F-3C2F4353693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6BA01-B0BD-44C7-8544-11ED05D68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erial Woodworks | Exceptional Church Pews &amp; Furniture">
            <a:extLst>
              <a:ext uri="{FF2B5EF4-FFF2-40B4-BE49-F238E27FC236}">
                <a16:creationId xmlns:a16="http://schemas.microsoft.com/office/drawing/2014/main" id="{84FF918E-BFF8-6FD9-60C7-60795EFF4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73098"/>
            <a:ext cx="9144000" cy="3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58CCD-11DA-3FC0-F44A-BF62805AA0C6}"/>
              </a:ext>
            </a:extLst>
          </p:cNvPr>
          <p:cNvSpPr/>
          <p:nvPr/>
        </p:nvSpPr>
        <p:spPr>
          <a:xfrm>
            <a:off x="685800" y="305928"/>
            <a:ext cx="7772400" cy="11745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31031-E7E8-98CF-AFB2-43F6AD71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7068"/>
            <a:ext cx="7772400" cy="1174523"/>
          </a:xfrm>
        </p:spPr>
        <p:txBody>
          <a:bodyPr>
            <a:normAutofit/>
          </a:bodyPr>
          <a:lstStyle/>
          <a:p>
            <a:r>
              <a:rPr lang="en-US" dirty="0">
                <a:latin typeface="Rockwell Condensed" panose="02060603050405020104" pitchFamily="18" charset="0"/>
              </a:rPr>
              <a:t>Honoring God in Our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D1F87-686D-C2CF-311C-8837A5E9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3" y="4561114"/>
            <a:ext cx="8131629" cy="19920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0"/>
              </a:rPr>
              <a:t>God is </a:t>
            </a:r>
            <a:r>
              <a:rPr lang="en-US" sz="3200" b="1" dirty="0">
                <a:latin typeface="Rockwell" panose="02060603020205020403" pitchFamily="18" charset="0"/>
              </a:rPr>
              <a:t>greatly to be feared </a:t>
            </a:r>
            <a:r>
              <a:rPr lang="en-US" sz="3200" dirty="0">
                <a:latin typeface="Rockwell" panose="02060603020205020403" pitchFamily="18" charset="0"/>
              </a:rPr>
              <a:t>in the assembly of the saints, and to be </a:t>
            </a:r>
            <a:r>
              <a:rPr lang="en-US" sz="3200" b="1" dirty="0">
                <a:latin typeface="Rockwell" panose="02060603020205020403" pitchFamily="18" charset="0"/>
              </a:rPr>
              <a:t>held in reverence </a:t>
            </a:r>
            <a:r>
              <a:rPr lang="en-US" sz="3200" dirty="0">
                <a:latin typeface="Rockwell" panose="02060603020205020403" pitchFamily="18" charset="0"/>
              </a:rPr>
              <a:t>by all those around Him. 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Psalm 89:7</a:t>
            </a:r>
          </a:p>
        </p:txBody>
      </p:sp>
    </p:spTree>
    <p:extLst>
      <p:ext uri="{BB962C8B-B14F-4D97-AF65-F5344CB8AC3E}">
        <p14:creationId xmlns:p14="http://schemas.microsoft.com/office/powerpoint/2010/main" val="10667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765D-FDF5-795E-66BA-05B32923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B3E8-E2FF-6C5F-C2E1-DE006D8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4. Our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5FB29-C299-E6A8-211F-7404C4F6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Different occasions and situations call for different kinds of behavior. </a:t>
            </a:r>
          </a:p>
          <a:p>
            <a:r>
              <a:rPr lang="en-US" b="1" dirty="0"/>
              <a:t>The worship of the Lord’s church must be “done decently and in order”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- 1 Cor. 14:40</a:t>
            </a:r>
          </a:p>
          <a:p>
            <a:r>
              <a:rPr lang="en-US" b="1" dirty="0"/>
              <a:t>Worship in spirit may evoke emotions, but we must always honor God and edify others with our behavior. </a:t>
            </a:r>
          </a:p>
        </p:txBody>
      </p:sp>
    </p:spTree>
    <p:extLst>
      <p:ext uri="{BB962C8B-B14F-4D97-AF65-F5344CB8AC3E}">
        <p14:creationId xmlns:p14="http://schemas.microsoft.com/office/powerpoint/2010/main" val="8253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FF2A-78EE-94EB-4DDE-910E9F19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Rockwell Condensed" panose="02060603050405020104" pitchFamily="18" charset="0"/>
              </a:rPr>
              <a:t>Honoring God in Our Worship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E6B2F-0DEE-C59E-6C5E-522683D6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We Need to Remember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Our Attitude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Our 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Rockwell" panose="02060603020205020403" pitchFamily="18" charset="0"/>
              </a:rPr>
              <a:t>Our Conduct</a:t>
            </a:r>
          </a:p>
        </p:txBody>
      </p:sp>
      <p:pic>
        <p:nvPicPr>
          <p:cNvPr id="4098" name="Picture 2" descr="Psalm 89:7">
            <a:extLst>
              <a:ext uri="{FF2B5EF4-FFF2-40B4-BE49-F238E27FC236}">
                <a16:creationId xmlns:a16="http://schemas.microsoft.com/office/drawing/2014/main" id="{1E7B228B-FA82-9EBE-0EAD-13C44A32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28" y="3069772"/>
            <a:ext cx="3548742" cy="35487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0A4E9-022F-4B66-DFC6-67766B2A1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“Therefore, since we are receiving a kingdom which cannot be shaken, let us have grace, by which we may </a:t>
            </a:r>
            <a:r>
              <a:rPr lang="en-US" sz="3200" b="1" dirty="0"/>
              <a:t>serve God acceptably with reverence and godly fear</a:t>
            </a:r>
            <a:r>
              <a:rPr lang="en-US" sz="3200" dirty="0"/>
              <a:t>. For our God is a consuming fire.”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Hebrews 12:28-29</a:t>
            </a:r>
          </a:p>
        </p:txBody>
      </p:sp>
      <p:pic>
        <p:nvPicPr>
          <p:cNvPr id="2050" name="Picture 2" descr="19,800+ Open Bible Stock Photos, Pictures &amp; Royalty-Free Images - iStock | Open  bible light, Open bible vector, Open bible nativity">
            <a:extLst>
              <a:ext uri="{FF2B5EF4-FFF2-40B4-BE49-F238E27FC236}">
                <a16:creationId xmlns:a16="http://schemas.microsoft.com/office/drawing/2014/main" id="{70B7E542-241A-FF68-44EC-8BB5D971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" y="5105404"/>
            <a:ext cx="3317421" cy="11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C32B-F963-2580-E381-5E25222E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1917-A7D3-40C4-EB92-505BE16F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We Are Doing Here</a:t>
            </a:r>
          </a:p>
          <a:p>
            <a:r>
              <a:rPr lang="en-US" b="1" dirty="0"/>
              <a:t>Who God Is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Rev. 4:8-11</a:t>
            </a:r>
          </a:p>
          <a:p>
            <a:r>
              <a:rPr lang="en-US" b="1" dirty="0"/>
              <a:t>Why God is Worthy of Our Worship</a:t>
            </a:r>
          </a:p>
        </p:txBody>
      </p:sp>
    </p:spTree>
    <p:extLst>
      <p:ext uri="{BB962C8B-B14F-4D97-AF65-F5344CB8AC3E}">
        <p14:creationId xmlns:p14="http://schemas.microsoft.com/office/powerpoint/2010/main" val="26243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4F1B2-8001-0525-788C-BA60E59F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8066-F7EA-93B4-F945-7D2FC0A8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5BFC-9FF5-946F-CE62-A4083B70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We Are Doing Here</a:t>
            </a:r>
          </a:p>
          <a:p>
            <a:r>
              <a:rPr lang="en-US" b="1" dirty="0"/>
              <a:t>Who God Is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Rev. 4:8-11</a:t>
            </a:r>
          </a:p>
          <a:p>
            <a:r>
              <a:rPr lang="en-US" b="1" dirty="0"/>
              <a:t>Why God is Worthy of Our Worship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E99A6-ED3B-6DAC-05A8-5351AAD92A0C}"/>
              </a:ext>
            </a:extLst>
          </p:cNvPr>
          <p:cNvSpPr/>
          <p:nvPr/>
        </p:nvSpPr>
        <p:spPr>
          <a:xfrm>
            <a:off x="337457" y="3690255"/>
            <a:ext cx="8523514" cy="27976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1A7AF-A602-D8D6-F69E-E27CCCA9A40C}"/>
              </a:ext>
            </a:extLst>
          </p:cNvPr>
          <p:cNvSpPr txBox="1"/>
          <p:nvPr/>
        </p:nvSpPr>
        <p:spPr>
          <a:xfrm>
            <a:off x="628650" y="392974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Give unto the Lord, O you mighty ones, give unto the Lord glory and strength.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Give unto the Lord the glory due to His name; worship the Lord in the beauty of holiness.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Psalm 29:1-2</a:t>
            </a:r>
          </a:p>
        </p:txBody>
      </p:sp>
    </p:spTree>
    <p:extLst>
      <p:ext uri="{BB962C8B-B14F-4D97-AF65-F5344CB8AC3E}">
        <p14:creationId xmlns:p14="http://schemas.microsoft.com/office/powerpoint/2010/main" val="41429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94E13-4257-4479-95F7-5888F9DF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6BD1-98FB-92D7-56B4-E11F343B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191D-8093-A5EB-687D-2977FE94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We Are Doing Here</a:t>
            </a:r>
          </a:p>
          <a:p>
            <a:r>
              <a:rPr lang="en-US" b="1" dirty="0"/>
              <a:t>Who God Is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Rev. 4:8-11</a:t>
            </a:r>
          </a:p>
          <a:p>
            <a:r>
              <a:rPr lang="en-US" b="1" dirty="0"/>
              <a:t>Why God is Worthy of Our Worship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E220A-63D5-882A-C99C-FA466A7E78C9}"/>
              </a:ext>
            </a:extLst>
          </p:cNvPr>
          <p:cNvSpPr/>
          <p:nvPr/>
        </p:nvSpPr>
        <p:spPr>
          <a:xfrm>
            <a:off x="337457" y="3690255"/>
            <a:ext cx="8523514" cy="27976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83BFF-60A0-1FA3-3855-B02B3971374C}"/>
              </a:ext>
            </a:extLst>
          </p:cNvPr>
          <p:cNvSpPr txBox="1"/>
          <p:nvPr/>
        </p:nvSpPr>
        <p:spPr>
          <a:xfrm>
            <a:off x="628650" y="392974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Oh come, let us worship and bow down; let us kneel before the Lord our Maker.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For He is our God, and we are the people of His pasture, And the sheep of His hand…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Psalm 95:6-7</a:t>
            </a:r>
          </a:p>
        </p:txBody>
      </p:sp>
    </p:spTree>
    <p:extLst>
      <p:ext uri="{BB962C8B-B14F-4D97-AF65-F5344CB8AC3E}">
        <p14:creationId xmlns:p14="http://schemas.microsoft.com/office/powerpoint/2010/main" val="18755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566D-231C-7C72-6F87-773117C24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6873-4750-6A17-118C-BC3F3CFA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2. Our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29AB-67E1-4778-8BAC-C1061063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Heart Must Be Prepared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- 2 Chron. 30:19</a:t>
            </a:r>
          </a:p>
          <a:p>
            <a:r>
              <a:rPr lang="en-US" b="1" dirty="0"/>
              <a:t>Humility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Luke 18:10-14</a:t>
            </a:r>
          </a:p>
          <a:p>
            <a:r>
              <a:rPr lang="en-US" b="1" dirty="0"/>
              <a:t>Respect</a:t>
            </a:r>
          </a:p>
        </p:txBody>
      </p:sp>
    </p:spTree>
    <p:extLst>
      <p:ext uri="{BB962C8B-B14F-4D97-AF65-F5344CB8AC3E}">
        <p14:creationId xmlns:p14="http://schemas.microsoft.com/office/powerpoint/2010/main" val="86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F2AF6-FDA1-AC60-DA75-4EA8850CD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F608-DD42-06CA-4171-AA02147E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2. Our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F313-8AD6-BE59-2214-B1BB2EDD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Heart Must Be Prepared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- 2 Chron. 30:19</a:t>
            </a:r>
          </a:p>
          <a:p>
            <a:r>
              <a:rPr lang="en-US" b="1" dirty="0"/>
              <a:t>Humility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Luke 18:10-14</a:t>
            </a:r>
          </a:p>
          <a:p>
            <a:r>
              <a:rPr lang="en-US" b="1" dirty="0"/>
              <a:t>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F0ED0-5762-7AF2-61B1-A3B0979CB535}"/>
              </a:ext>
            </a:extLst>
          </p:cNvPr>
          <p:cNvSpPr/>
          <p:nvPr/>
        </p:nvSpPr>
        <p:spPr>
          <a:xfrm>
            <a:off x="337457" y="3690255"/>
            <a:ext cx="8523514" cy="27976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9DB4A-56A7-0905-2FF3-B14C4BF977B6}"/>
              </a:ext>
            </a:extLst>
          </p:cNvPr>
          <p:cNvSpPr txBox="1"/>
          <p:nvPr/>
        </p:nvSpPr>
        <p:spPr>
          <a:xfrm>
            <a:off x="628650" y="3929743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“For all those things My hand has made, and all those things exist,” says the Lord. “But on this one will I look: on him who is poor and of a contrite spirit, and who trembles at My word.”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Isaiah 66:2</a:t>
            </a:r>
          </a:p>
        </p:txBody>
      </p:sp>
    </p:spTree>
    <p:extLst>
      <p:ext uri="{BB962C8B-B14F-4D97-AF65-F5344CB8AC3E}">
        <p14:creationId xmlns:p14="http://schemas.microsoft.com/office/powerpoint/2010/main" val="42223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BB92-E3C1-F603-2CCA-A87848AB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F3F7-7E76-725D-0E7A-EFC55A19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2. Our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EE9E-9193-7A77-A071-A2798A9A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Heart Must Be Prepared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- 2 Chron. 30:19</a:t>
            </a:r>
          </a:p>
          <a:p>
            <a:r>
              <a:rPr lang="en-US" b="1" dirty="0"/>
              <a:t>Humility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- Luke 18:10-14</a:t>
            </a:r>
          </a:p>
          <a:p>
            <a:r>
              <a:rPr lang="en-US" b="1" dirty="0"/>
              <a:t>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B60F8-E977-1CCE-DF03-8428292BCE5C}"/>
              </a:ext>
            </a:extLst>
          </p:cNvPr>
          <p:cNvSpPr/>
          <p:nvPr/>
        </p:nvSpPr>
        <p:spPr>
          <a:xfrm>
            <a:off x="337457" y="3690255"/>
            <a:ext cx="8523514" cy="27976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EDDF3-8F40-2374-8ADE-73BA6600A789}"/>
              </a:ext>
            </a:extLst>
          </p:cNvPr>
          <p:cNvSpPr txBox="1"/>
          <p:nvPr/>
        </p:nvSpPr>
        <p:spPr>
          <a:xfrm>
            <a:off x="628650" y="3929743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And Ezra opened the book in the sight of all the people, for he was standing above all the people; and when he opened it, all the people stood up.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Nehemiah 8:5</a:t>
            </a:r>
          </a:p>
        </p:txBody>
      </p:sp>
    </p:spTree>
    <p:extLst>
      <p:ext uri="{BB962C8B-B14F-4D97-AF65-F5344CB8AC3E}">
        <p14:creationId xmlns:p14="http://schemas.microsoft.com/office/powerpoint/2010/main" val="15367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F3AD-0196-4E98-2356-2602F04E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8B3F-F2F7-A0A9-0773-7FD92BA3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3. Our 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B5D1-2F51-5377-8C31-6B0713FB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 Peter 3:3-4</a:t>
            </a:r>
          </a:p>
          <a:p>
            <a:r>
              <a:rPr lang="en-US" b="1" dirty="0"/>
              <a:t>The way we dress for an occasion reflects on that occasion. </a:t>
            </a:r>
          </a:p>
          <a:p>
            <a:r>
              <a:rPr lang="en-US" b="1" dirty="0"/>
              <a:t>God sees our heart – but the way we dress reveals to others what is in our heart. </a:t>
            </a:r>
          </a:p>
        </p:txBody>
      </p:sp>
    </p:spTree>
    <p:extLst>
      <p:ext uri="{BB962C8B-B14F-4D97-AF65-F5344CB8AC3E}">
        <p14:creationId xmlns:p14="http://schemas.microsoft.com/office/powerpoint/2010/main" val="11610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479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Century Gothic</vt:lpstr>
      <vt:lpstr>Rockwell</vt:lpstr>
      <vt:lpstr>Rockwell Condensed</vt:lpstr>
      <vt:lpstr>Wingdings 3</vt:lpstr>
      <vt:lpstr>2_Ion Boardroom</vt:lpstr>
      <vt:lpstr>1_Office Theme</vt:lpstr>
      <vt:lpstr>Office Theme</vt:lpstr>
      <vt:lpstr>Honoring God in Our Worship</vt:lpstr>
      <vt:lpstr>PowerPoint Presentation</vt:lpstr>
      <vt:lpstr>1. Remember</vt:lpstr>
      <vt:lpstr>1. Remember</vt:lpstr>
      <vt:lpstr>1. Remember</vt:lpstr>
      <vt:lpstr>2. Our Attitude</vt:lpstr>
      <vt:lpstr>2. Our Attitude</vt:lpstr>
      <vt:lpstr>2. Our Attitude</vt:lpstr>
      <vt:lpstr>3. Our Dress</vt:lpstr>
      <vt:lpstr>4. Our Conduct</vt:lpstr>
      <vt:lpstr>Honoring God in Our Worship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280</cp:revision>
  <dcterms:created xsi:type="dcterms:W3CDTF">2008-03-16T18:22:36Z</dcterms:created>
  <dcterms:modified xsi:type="dcterms:W3CDTF">2025-03-02T19:56:46Z</dcterms:modified>
</cp:coreProperties>
</file>