
<file path=[Content_Types].xml><?xml version="1.0" encoding="utf-8"?>
<Types xmlns="http://schemas.openxmlformats.org/package/2006/content-types">
  <Default Extension="bin"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87" r:id="rId3"/>
    <p:sldMasterId id="2147483747" r:id="rId4"/>
  </p:sldMasterIdLst>
  <p:notesMasterIdLst>
    <p:notesMasterId r:id="rId35"/>
  </p:notesMasterIdLst>
  <p:sldIdLst>
    <p:sldId id="757" r:id="rId5"/>
    <p:sldId id="257" r:id="rId6"/>
    <p:sldId id="258" r:id="rId7"/>
    <p:sldId id="259" r:id="rId8"/>
    <p:sldId id="756" r:id="rId9"/>
    <p:sldId id="261" r:id="rId10"/>
    <p:sldId id="262" r:id="rId11"/>
    <p:sldId id="263" r:id="rId12"/>
    <p:sldId id="264" r:id="rId13"/>
    <p:sldId id="758"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73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rvice" id="{F3D0A326-848B-403A-A056-8FFE20F92914}">
          <p14:sldIdLst/>
        </p14:section>
        <p14:section name="Prayer" id="{AA7EF9D7-2C1A-4A9E-B897-034327F9C43B}">
          <p14:sldIdLst/>
        </p14:section>
        <p14:section name="Scripture Reading" id="{9A28BFB2-9F46-438F-AEE7-B3FFCE5D145F}">
          <p14:sldIdLst/>
        </p14:section>
        <p14:section name="Songs" id="{F8F9A752-988C-4EE5-973C-DF67270C0D70}">
          <p14:sldIdLst/>
        </p14:section>
        <p14:section name="Lord's Supper" id="{EF0736C1-8E37-46BA-BF55-85A1B1056937}">
          <p14:sldIdLst/>
        </p14:section>
        <p14:section name="Song" id="{233B487B-5101-4156-A243-A60B2BC2DFE3}">
          <p14:sldIdLst/>
        </p14:section>
        <p14:section name="Sermon" id="{ECE0CD35-CB87-435B-8717-E0A7CD30F08D}">
          <p14:sldIdLst>
            <p14:sldId id="757"/>
            <p14:sldId id="257"/>
            <p14:sldId id="258"/>
            <p14:sldId id="259"/>
            <p14:sldId id="756"/>
            <p14:sldId id="261"/>
            <p14:sldId id="262"/>
            <p14:sldId id="263"/>
            <p14:sldId id="264"/>
            <p14:sldId id="758"/>
          </p14:sldIdLst>
        </p14:section>
        <p14:section name="Song" id="{0E89271B-AEF7-417E-BEAD-CBF4682F4AAA}">
          <p14:sldIdLst>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Lst>
        </p14:section>
        <p14:section name="End" id="{9DF123F3-2949-4C9A-9B17-20F16A955194}">
          <p14:sldIdLst>
            <p14:sldId id="7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861" autoAdjust="0"/>
    <p:restoredTop sz="33166" autoAdjust="0"/>
  </p:normalViewPr>
  <p:slideViewPr>
    <p:cSldViewPr>
      <p:cViewPr varScale="1">
        <p:scale>
          <a:sx n="78" d="100"/>
          <a:sy n="78" d="100"/>
        </p:scale>
        <p:origin x="552" y="58"/>
      </p:cViewPr>
      <p:guideLst>
        <p:guide orient="horz" pos="2160"/>
        <p:guide pos="2880"/>
      </p:guideLst>
    </p:cSldViewPr>
  </p:slideViewPr>
  <p:outlineViewPr>
    <p:cViewPr>
      <p:scale>
        <a:sx n="33" d="100"/>
        <a:sy n="33" d="100"/>
      </p:scale>
      <p:origin x="0" y="-19968"/>
    </p:cViewPr>
  </p:outlineViewPr>
  <p:notesTextViewPr>
    <p:cViewPr>
      <p:scale>
        <a:sx n="3" d="2"/>
        <a:sy n="3" d="2"/>
      </p:scale>
      <p:origin x="0" y="0"/>
    </p:cViewPr>
  </p:notesTextViewPr>
  <p:sorterViewPr>
    <p:cViewPr varScale="1">
      <p:scale>
        <a:sx n="1" d="1"/>
        <a:sy n="1" d="1"/>
      </p:scale>
      <p:origin x="0" y="-1469"/>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10/13/2024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813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9715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30</a:t>
            </a:fld>
            <a:endParaRPr lang="en-US"/>
          </a:p>
        </p:txBody>
      </p:sp>
    </p:spTree>
    <p:extLst>
      <p:ext uri="{BB962C8B-B14F-4D97-AF65-F5344CB8AC3E}">
        <p14:creationId xmlns:p14="http://schemas.microsoft.com/office/powerpoint/2010/main" val="95734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a:pPr/>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7FE75E-3C0F-4A3D-B82C-6C4A9BAC9F91}"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143792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7FE75E-3C0F-4A3D-B82C-6C4A9BAC9F91}"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3020493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7FE75E-3C0F-4A3D-B82C-6C4A9BAC9F91}"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1200340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4373FE-46E5-4EC3-8B09-87BB8EC91198}"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1714918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373FE-46E5-4EC3-8B09-87BB8EC91198}"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776980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373FE-46E5-4EC3-8B09-87BB8EC91198}"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1808693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4373FE-46E5-4EC3-8B09-87BB8EC91198}"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1845884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4373FE-46E5-4EC3-8B09-87BB8EC91198}" type="datetimeFigureOut">
              <a:rPr lang="en-US" smtClean="0"/>
              <a:t>10/13/2024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824099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4373FE-46E5-4EC3-8B09-87BB8EC91198}" type="datetimeFigureOut">
              <a:rPr lang="en-US" smtClean="0"/>
              <a:t>10/13/2024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4256400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373FE-46E5-4EC3-8B09-87BB8EC91198}" type="datetimeFigureOut">
              <a:rPr lang="en-US" smtClean="0"/>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935497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7FE75E-3C0F-4A3D-B82C-6C4A9BAC9F91}"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2133912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4373FE-46E5-4EC3-8B09-87BB8EC91198}"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301678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4373FE-46E5-4EC3-8B09-87BB8EC91198}"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1466738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373FE-46E5-4EC3-8B09-87BB8EC91198}"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252103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373FE-46E5-4EC3-8B09-87BB8EC91198}"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584074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383A0335-D742-EC03-3833-DC3D4A52C68C}"/>
              </a:ext>
            </a:extLst>
          </p:cNvPr>
          <p:cNvSpPr>
            <a:spLocks noGrp="1" noChangeArrowheads="1"/>
          </p:cNvSpPr>
          <p:nvPr>
            <p:ph type="ctrTitle"/>
          </p:nvPr>
        </p:nvSpPr>
        <p:spPr>
          <a:xfrm>
            <a:off x="685800" y="990600"/>
            <a:ext cx="7772400" cy="1371600"/>
          </a:xfrm>
        </p:spPr>
        <p:txBody>
          <a:bodyPr/>
          <a:lstStyle>
            <a:lvl1pPr>
              <a:defRPr sz="4000"/>
            </a:lvl1pPr>
          </a:lstStyle>
          <a:p>
            <a:pPr lvl="0"/>
            <a:r>
              <a:rPr lang="en-US" altLang="en-US" noProof="0"/>
              <a:t>Click to edit Master title style</a:t>
            </a:r>
          </a:p>
        </p:txBody>
      </p:sp>
      <p:sp>
        <p:nvSpPr>
          <p:cNvPr id="89091" name="Rectangle 3">
            <a:extLst>
              <a:ext uri="{FF2B5EF4-FFF2-40B4-BE49-F238E27FC236}">
                <a16:creationId xmlns:a16="http://schemas.microsoft.com/office/drawing/2014/main" id="{C8ADD819-63EF-9051-645E-FBC864EA3CDD}"/>
              </a:ext>
            </a:extLst>
          </p:cNvPr>
          <p:cNvSpPr>
            <a:spLocks noGrp="1" noChangeArrowheads="1"/>
          </p:cNvSpPr>
          <p:nvPr>
            <p:ph type="subTitle" idx="1"/>
          </p:nvPr>
        </p:nvSpPr>
        <p:spPr>
          <a:xfrm>
            <a:off x="1447800" y="3429000"/>
            <a:ext cx="7010400" cy="1600200"/>
          </a:xfrm>
        </p:spPr>
        <p:txBody>
          <a:bodyPr/>
          <a:lstStyle>
            <a:lvl1pPr marL="0" indent="0">
              <a:buFont typeface="Wingdings" panose="05000000000000000000" pitchFamily="2" charset="2"/>
              <a:buNone/>
              <a:defRPr sz="2800"/>
            </a:lvl1pPr>
          </a:lstStyle>
          <a:p>
            <a:pPr lvl="0"/>
            <a:r>
              <a:rPr lang="en-US" altLang="en-US" noProof="0"/>
              <a:t>Click to edit Master subtitle style</a:t>
            </a:r>
          </a:p>
        </p:txBody>
      </p:sp>
      <p:sp>
        <p:nvSpPr>
          <p:cNvPr id="89092" name="Rectangle 4">
            <a:extLst>
              <a:ext uri="{FF2B5EF4-FFF2-40B4-BE49-F238E27FC236}">
                <a16:creationId xmlns:a16="http://schemas.microsoft.com/office/drawing/2014/main" id="{E04514F1-CCCC-6EA8-E6AD-365B8B1FBA1A}"/>
              </a:ext>
            </a:extLst>
          </p:cNvPr>
          <p:cNvSpPr>
            <a:spLocks noGrp="1" noChangeArrowheads="1"/>
          </p:cNvSpPr>
          <p:nvPr>
            <p:ph type="dt" sz="half" idx="2"/>
          </p:nvPr>
        </p:nvSpPr>
        <p:spPr>
          <a:xfrm>
            <a:off x="685800" y="6248400"/>
            <a:ext cx="1905000" cy="457200"/>
          </a:xfrm>
        </p:spPr>
        <p:txBody>
          <a:bodyPr/>
          <a:lstStyle>
            <a:lvl1pPr>
              <a:defRPr/>
            </a:lvl1pPr>
          </a:lstStyle>
          <a:p>
            <a:endParaRPr lang="en-US" altLang="en-US"/>
          </a:p>
        </p:txBody>
      </p:sp>
      <p:sp>
        <p:nvSpPr>
          <p:cNvPr id="89093" name="Rectangle 5">
            <a:extLst>
              <a:ext uri="{FF2B5EF4-FFF2-40B4-BE49-F238E27FC236}">
                <a16:creationId xmlns:a16="http://schemas.microsoft.com/office/drawing/2014/main" id="{4E56506F-263E-D257-67B3-CF2645A9B5EA}"/>
              </a:ext>
            </a:extLst>
          </p:cNvPr>
          <p:cNvSpPr>
            <a:spLocks noGrp="1" noChangeArrowheads="1"/>
          </p:cNvSpPr>
          <p:nvPr>
            <p:ph type="ftr" sz="quarter" idx="3"/>
          </p:nvPr>
        </p:nvSpPr>
        <p:spPr>
          <a:xfrm>
            <a:off x="3124200" y="6248400"/>
            <a:ext cx="2895600" cy="457200"/>
          </a:xfrm>
        </p:spPr>
        <p:txBody>
          <a:bodyPr/>
          <a:lstStyle>
            <a:lvl1pPr>
              <a:defRPr/>
            </a:lvl1pPr>
          </a:lstStyle>
          <a:p>
            <a:endParaRPr lang="en-US" altLang="en-US"/>
          </a:p>
        </p:txBody>
      </p:sp>
      <p:sp>
        <p:nvSpPr>
          <p:cNvPr id="89094" name="Rectangle 6">
            <a:extLst>
              <a:ext uri="{FF2B5EF4-FFF2-40B4-BE49-F238E27FC236}">
                <a16:creationId xmlns:a16="http://schemas.microsoft.com/office/drawing/2014/main" id="{7A24F8A9-0D1E-F319-D888-9A3351881B43}"/>
              </a:ext>
            </a:extLst>
          </p:cNvPr>
          <p:cNvSpPr>
            <a:spLocks noGrp="1" noChangeArrowheads="1"/>
          </p:cNvSpPr>
          <p:nvPr>
            <p:ph type="sldNum" sz="quarter" idx="4"/>
          </p:nvPr>
        </p:nvSpPr>
        <p:spPr>
          <a:xfrm>
            <a:off x="6553200" y="6248400"/>
            <a:ext cx="1905000" cy="457200"/>
          </a:xfrm>
        </p:spPr>
        <p:txBody>
          <a:bodyPr/>
          <a:lstStyle>
            <a:lvl1pPr>
              <a:defRPr/>
            </a:lvl1pPr>
          </a:lstStyle>
          <a:p>
            <a:fld id="{1BCE4AA4-C98A-478F-BA2A-A9F3D4EA4F9C}" type="slidenum">
              <a:rPr lang="en-US" altLang="en-US"/>
              <a:pPr/>
              <a:t>‹#›</a:t>
            </a:fld>
            <a:endParaRPr lang="en-US" altLang="en-US"/>
          </a:p>
        </p:txBody>
      </p:sp>
      <p:sp>
        <p:nvSpPr>
          <p:cNvPr id="89095" name="AutoShape 7">
            <a:extLst>
              <a:ext uri="{FF2B5EF4-FFF2-40B4-BE49-F238E27FC236}">
                <a16:creationId xmlns:a16="http://schemas.microsoft.com/office/drawing/2014/main" id="{54B128C7-D46D-D66A-0F26-1B9B4E4BC983}"/>
              </a:ext>
            </a:extLst>
          </p:cNvPr>
          <p:cNvSpPr>
            <a:spLocks noChangeArrowheads="1"/>
          </p:cNvSpPr>
          <p:nvPr/>
        </p:nvSpPr>
        <p:spPr bwMode="auto">
          <a:xfrm>
            <a:off x="685800" y="2393950"/>
            <a:ext cx="7772400" cy="109538"/>
          </a:xfrm>
          <a:custGeom>
            <a:avLst/>
            <a:gdLst>
              <a:gd name="G0" fmla="+- 618 0 0"/>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altLang="en-US" sz="2400">
              <a:latin typeface="Times New Roman" panose="02020603050405020304" pitchFamily="18" charset="0"/>
            </a:endParaRPr>
          </a:p>
        </p:txBody>
      </p:sp>
    </p:spTree>
    <p:extLst>
      <p:ext uri="{BB962C8B-B14F-4D97-AF65-F5344CB8AC3E}">
        <p14:creationId xmlns:p14="http://schemas.microsoft.com/office/powerpoint/2010/main" val="3346699432"/>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0CEA0-7124-8417-F9C7-34A435C0E7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6FE73C-74CF-19EF-BCBF-47337FBBFA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09062-85A9-9FB2-2695-FB85DCE0E1C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B25A466-5117-FC01-E0FD-EAEFB6A63CF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89CCBC4-D165-1DB7-C727-E1D56345999D}"/>
              </a:ext>
            </a:extLst>
          </p:cNvPr>
          <p:cNvSpPr>
            <a:spLocks noGrp="1"/>
          </p:cNvSpPr>
          <p:nvPr>
            <p:ph type="sldNum" sz="quarter" idx="12"/>
          </p:nvPr>
        </p:nvSpPr>
        <p:spPr/>
        <p:txBody>
          <a:bodyPr/>
          <a:lstStyle>
            <a:lvl1pPr>
              <a:defRPr/>
            </a:lvl1pPr>
          </a:lstStyle>
          <a:p>
            <a:fld id="{7B7FF28C-7527-4420-B644-A9E9B11512C0}" type="slidenum">
              <a:rPr lang="en-US" altLang="en-US"/>
              <a:pPr/>
              <a:t>‹#›</a:t>
            </a:fld>
            <a:endParaRPr lang="en-US" altLang="en-US"/>
          </a:p>
        </p:txBody>
      </p:sp>
    </p:spTree>
    <p:extLst>
      <p:ext uri="{BB962C8B-B14F-4D97-AF65-F5344CB8AC3E}">
        <p14:creationId xmlns:p14="http://schemas.microsoft.com/office/powerpoint/2010/main" val="2688877218"/>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E930-1917-4BF3-749A-54CBB1BD834B}"/>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C6DA4F-EBB8-38CF-DEE3-EB91352564F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F8EF7383-CCA9-5FF4-F70F-7F6405CD3EB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DEF3937-8DC9-9C93-F9EE-E4ABDA33C0B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14F376-90DF-E7DA-65D2-50D9BCD9A71A}"/>
              </a:ext>
            </a:extLst>
          </p:cNvPr>
          <p:cNvSpPr>
            <a:spLocks noGrp="1"/>
          </p:cNvSpPr>
          <p:nvPr>
            <p:ph type="sldNum" sz="quarter" idx="12"/>
          </p:nvPr>
        </p:nvSpPr>
        <p:spPr/>
        <p:txBody>
          <a:bodyPr/>
          <a:lstStyle>
            <a:lvl1pPr>
              <a:defRPr/>
            </a:lvl1pPr>
          </a:lstStyle>
          <a:p>
            <a:fld id="{53BBCC83-C1F0-47FF-B91C-CD79D85D9AAB}" type="slidenum">
              <a:rPr lang="en-US" altLang="en-US"/>
              <a:pPr/>
              <a:t>‹#›</a:t>
            </a:fld>
            <a:endParaRPr lang="en-US" altLang="en-US"/>
          </a:p>
        </p:txBody>
      </p:sp>
    </p:spTree>
    <p:extLst>
      <p:ext uri="{BB962C8B-B14F-4D97-AF65-F5344CB8AC3E}">
        <p14:creationId xmlns:p14="http://schemas.microsoft.com/office/powerpoint/2010/main" val="3838921022"/>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EF7D5-72F4-0BEF-B837-1A83FC2F70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CD7ABD-AB72-F1F8-7171-036BDED8FDC3}"/>
              </a:ext>
            </a:extLst>
          </p:cNvPr>
          <p:cNvSpPr>
            <a:spLocks noGrp="1"/>
          </p:cNvSpPr>
          <p:nvPr>
            <p:ph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10104C-E5DF-518B-6D94-D077E6BA8E59}"/>
              </a:ext>
            </a:extLst>
          </p:cNvPr>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120898-6812-3183-E0E0-5A9A78B5C96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D6CB495-5C1C-AA3C-E6B4-853DDC258A0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200704B-B056-F6CE-61C1-F7F8C22839E3}"/>
              </a:ext>
            </a:extLst>
          </p:cNvPr>
          <p:cNvSpPr>
            <a:spLocks noGrp="1"/>
          </p:cNvSpPr>
          <p:nvPr>
            <p:ph type="sldNum" sz="quarter" idx="12"/>
          </p:nvPr>
        </p:nvSpPr>
        <p:spPr/>
        <p:txBody>
          <a:bodyPr/>
          <a:lstStyle>
            <a:lvl1pPr>
              <a:defRPr/>
            </a:lvl1pPr>
          </a:lstStyle>
          <a:p>
            <a:fld id="{1EFC5566-1A52-410C-8D70-3A2FCC19F145}" type="slidenum">
              <a:rPr lang="en-US" altLang="en-US"/>
              <a:pPr/>
              <a:t>‹#›</a:t>
            </a:fld>
            <a:endParaRPr lang="en-US" altLang="en-US"/>
          </a:p>
        </p:txBody>
      </p:sp>
    </p:spTree>
    <p:extLst>
      <p:ext uri="{BB962C8B-B14F-4D97-AF65-F5344CB8AC3E}">
        <p14:creationId xmlns:p14="http://schemas.microsoft.com/office/powerpoint/2010/main" val="3094446504"/>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3A02-93C5-A3CC-1E70-8D24CD252B8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68BA03-D651-FE00-1919-2E556ADED26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ADAE28-4E4E-095B-E7E7-DE5B2E1FF65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E939CB-783B-17F8-1AF3-458BA410981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2C712-E753-42FE-8B20-440A476B7C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8578ED-A8FF-0BEC-2952-39DCD2921BD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F8A35A4-1F03-5D31-7B16-04D0414937A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130CEAF-60E9-5714-8863-2A4AC62D2E3B}"/>
              </a:ext>
            </a:extLst>
          </p:cNvPr>
          <p:cNvSpPr>
            <a:spLocks noGrp="1"/>
          </p:cNvSpPr>
          <p:nvPr>
            <p:ph type="sldNum" sz="quarter" idx="12"/>
          </p:nvPr>
        </p:nvSpPr>
        <p:spPr/>
        <p:txBody>
          <a:bodyPr/>
          <a:lstStyle>
            <a:lvl1pPr>
              <a:defRPr/>
            </a:lvl1pPr>
          </a:lstStyle>
          <a:p>
            <a:fld id="{C3883CA1-9FA6-407B-B7E4-35D022C60880}" type="slidenum">
              <a:rPr lang="en-US" altLang="en-US"/>
              <a:pPr/>
              <a:t>‹#›</a:t>
            </a:fld>
            <a:endParaRPr lang="en-US" altLang="en-US"/>
          </a:p>
        </p:txBody>
      </p:sp>
    </p:spTree>
    <p:extLst>
      <p:ext uri="{BB962C8B-B14F-4D97-AF65-F5344CB8AC3E}">
        <p14:creationId xmlns:p14="http://schemas.microsoft.com/office/powerpoint/2010/main" val="2733516832"/>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19CD-B12B-2443-A0D6-4BA62457D0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A02C11-56B6-0F8E-DC89-0BF2FE7D081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C4D4749-BF6F-6515-396C-964BF244C5B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E5DDD0D-1288-5ED5-EA50-720945E35BB7}"/>
              </a:ext>
            </a:extLst>
          </p:cNvPr>
          <p:cNvSpPr>
            <a:spLocks noGrp="1"/>
          </p:cNvSpPr>
          <p:nvPr>
            <p:ph type="sldNum" sz="quarter" idx="12"/>
          </p:nvPr>
        </p:nvSpPr>
        <p:spPr/>
        <p:txBody>
          <a:bodyPr/>
          <a:lstStyle>
            <a:lvl1pPr>
              <a:defRPr/>
            </a:lvl1pPr>
          </a:lstStyle>
          <a:p>
            <a:fld id="{2EDEBB34-74AB-4B54-A515-D9D643099CB2}" type="slidenum">
              <a:rPr lang="en-US" altLang="en-US"/>
              <a:pPr/>
              <a:t>‹#›</a:t>
            </a:fld>
            <a:endParaRPr lang="en-US" altLang="en-US"/>
          </a:p>
        </p:txBody>
      </p:sp>
    </p:spTree>
    <p:extLst>
      <p:ext uri="{BB962C8B-B14F-4D97-AF65-F5344CB8AC3E}">
        <p14:creationId xmlns:p14="http://schemas.microsoft.com/office/powerpoint/2010/main" val="4107455284"/>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7FE75E-3C0F-4A3D-B82C-6C4A9BAC9F91}"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728484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BE2764-18C3-4861-DE2E-A3538626DB7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D5153B9-FAB3-6C44-2F6C-695219FD5AC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7FE1452-D9C1-F4FB-C6F9-15A38E0A9CFA}"/>
              </a:ext>
            </a:extLst>
          </p:cNvPr>
          <p:cNvSpPr>
            <a:spLocks noGrp="1"/>
          </p:cNvSpPr>
          <p:nvPr>
            <p:ph type="sldNum" sz="quarter" idx="12"/>
          </p:nvPr>
        </p:nvSpPr>
        <p:spPr/>
        <p:txBody>
          <a:bodyPr/>
          <a:lstStyle>
            <a:lvl1pPr>
              <a:defRPr/>
            </a:lvl1pPr>
          </a:lstStyle>
          <a:p>
            <a:fld id="{D11D81F0-1C59-4AC7-80B2-C8F39A138835}" type="slidenum">
              <a:rPr lang="en-US" altLang="en-US"/>
              <a:pPr/>
              <a:t>‹#›</a:t>
            </a:fld>
            <a:endParaRPr lang="en-US" altLang="en-US"/>
          </a:p>
        </p:txBody>
      </p:sp>
    </p:spTree>
    <p:extLst>
      <p:ext uri="{BB962C8B-B14F-4D97-AF65-F5344CB8AC3E}">
        <p14:creationId xmlns:p14="http://schemas.microsoft.com/office/powerpoint/2010/main" val="1442301207"/>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70D8D-8A7B-CA10-62AE-366982FC3792}"/>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4BED71-2134-5742-AED3-6C72D6FC051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5F9E24-32E9-FB34-A8B4-3EFF6C47378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BA272-F966-E0BC-A46F-39F365B8A36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B968B85-13C8-EB8F-9C89-105216850B9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7C7F2D8-F895-AD77-66A7-CE9CC266DDE8}"/>
              </a:ext>
            </a:extLst>
          </p:cNvPr>
          <p:cNvSpPr>
            <a:spLocks noGrp="1"/>
          </p:cNvSpPr>
          <p:nvPr>
            <p:ph type="sldNum" sz="quarter" idx="12"/>
          </p:nvPr>
        </p:nvSpPr>
        <p:spPr/>
        <p:txBody>
          <a:bodyPr/>
          <a:lstStyle>
            <a:lvl1pPr>
              <a:defRPr/>
            </a:lvl1pPr>
          </a:lstStyle>
          <a:p>
            <a:fld id="{877979D1-D813-4480-9869-893787BA8100}" type="slidenum">
              <a:rPr lang="en-US" altLang="en-US"/>
              <a:pPr/>
              <a:t>‹#›</a:t>
            </a:fld>
            <a:endParaRPr lang="en-US" altLang="en-US"/>
          </a:p>
        </p:txBody>
      </p:sp>
    </p:spTree>
    <p:extLst>
      <p:ext uri="{BB962C8B-B14F-4D97-AF65-F5344CB8AC3E}">
        <p14:creationId xmlns:p14="http://schemas.microsoft.com/office/powerpoint/2010/main" val="2970632149"/>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94CB4-3C55-24AA-FA05-D5C1508F1030}"/>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6815DC-CA0B-6CBB-BE3F-502F9B292C6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978FF0-C429-96D6-44BB-C9BA38B0839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72A3AD-CAC7-5D5B-7F87-E8F731C9FE8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197AABB-FD89-6DE0-3697-EC74D2F00B2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5AA3512-9A57-1FE5-58E5-23E0089EB024}"/>
              </a:ext>
            </a:extLst>
          </p:cNvPr>
          <p:cNvSpPr>
            <a:spLocks noGrp="1"/>
          </p:cNvSpPr>
          <p:nvPr>
            <p:ph type="sldNum" sz="quarter" idx="12"/>
          </p:nvPr>
        </p:nvSpPr>
        <p:spPr/>
        <p:txBody>
          <a:bodyPr/>
          <a:lstStyle>
            <a:lvl1pPr>
              <a:defRPr/>
            </a:lvl1pPr>
          </a:lstStyle>
          <a:p>
            <a:fld id="{D84DC7C6-D2E4-4CBC-94A1-582683135B0A}" type="slidenum">
              <a:rPr lang="en-US" altLang="en-US"/>
              <a:pPr/>
              <a:t>‹#›</a:t>
            </a:fld>
            <a:endParaRPr lang="en-US" altLang="en-US"/>
          </a:p>
        </p:txBody>
      </p:sp>
    </p:spTree>
    <p:extLst>
      <p:ext uri="{BB962C8B-B14F-4D97-AF65-F5344CB8AC3E}">
        <p14:creationId xmlns:p14="http://schemas.microsoft.com/office/powerpoint/2010/main" val="1041275266"/>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396E-D4DF-E819-ED29-F6C46509D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EEE410-2370-4851-F8D7-3A80F754C1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9879B-4D2F-8A5C-6B37-C6E2CE5B526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D0A15D8-FCBA-7771-B0BA-D0D5C678B3C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2AE7253-D367-157B-1E09-D2D90559BFC5}"/>
              </a:ext>
            </a:extLst>
          </p:cNvPr>
          <p:cNvSpPr>
            <a:spLocks noGrp="1"/>
          </p:cNvSpPr>
          <p:nvPr>
            <p:ph type="sldNum" sz="quarter" idx="12"/>
          </p:nvPr>
        </p:nvSpPr>
        <p:spPr/>
        <p:txBody>
          <a:bodyPr/>
          <a:lstStyle>
            <a:lvl1pPr>
              <a:defRPr/>
            </a:lvl1pPr>
          </a:lstStyle>
          <a:p>
            <a:fld id="{334F05C4-5E18-4FC7-B0D5-CDC99C255016}" type="slidenum">
              <a:rPr lang="en-US" altLang="en-US"/>
              <a:pPr/>
              <a:t>‹#›</a:t>
            </a:fld>
            <a:endParaRPr lang="en-US" altLang="en-US"/>
          </a:p>
        </p:txBody>
      </p:sp>
    </p:spTree>
    <p:extLst>
      <p:ext uri="{BB962C8B-B14F-4D97-AF65-F5344CB8AC3E}">
        <p14:creationId xmlns:p14="http://schemas.microsoft.com/office/powerpoint/2010/main" val="1997997256"/>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2C0BC4-0B08-C6C9-86DF-0BDF75EF5FCC}"/>
              </a:ext>
            </a:extLst>
          </p:cNvPr>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B63E55-43A7-3439-F1F1-3845A18558A8}"/>
              </a:ext>
            </a:extLst>
          </p:cNvPr>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B11A7-8055-34F4-3CE8-1C0D46E717E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20E901C-04B1-D36C-0E28-145AF7B7AEE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3F6ABDC-1BAA-69FC-9F7B-CFD483338078}"/>
              </a:ext>
            </a:extLst>
          </p:cNvPr>
          <p:cNvSpPr>
            <a:spLocks noGrp="1"/>
          </p:cNvSpPr>
          <p:nvPr>
            <p:ph type="sldNum" sz="quarter" idx="12"/>
          </p:nvPr>
        </p:nvSpPr>
        <p:spPr/>
        <p:txBody>
          <a:bodyPr/>
          <a:lstStyle>
            <a:lvl1pPr>
              <a:defRPr/>
            </a:lvl1pPr>
          </a:lstStyle>
          <a:p>
            <a:fld id="{BA38F854-0FBA-478C-870F-4EC9F716913A}" type="slidenum">
              <a:rPr lang="en-US" altLang="en-US"/>
              <a:pPr/>
              <a:t>‹#›</a:t>
            </a:fld>
            <a:endParaRPr lang="en-US" altLang="en-US"/>
          </a:p>
        </p:txBody>
      </p:sp>
    </p:spTree>
    <p:extLst>
      <p:ext uri="{BB962C8B-B14F-4D97-AF65-F5344CB8AC3E}">
        <p14:creationId xmlns:p14="http://schemas.microsoft.com/office/powerpoint/2010/main" val="3431396943"/>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7FE75E-3C0F-4A3D-B82C-6C4A9BAC9F91}"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198189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7FE75E-3C0F-4A3D-B82C-6C4A9BAC9F91}"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397907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7FE75E-3C0F-4A3D-B82C-6C4A9BAC9F91}" type="datetimeFigureOut">
              <a:rPr lang="en-US" smtClean="0"/>
              <a:t>10/13/2024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171844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7FE75E-3C0F-4A3D-B82C-6C4A9BAC9F91}" type="datetimeFigureOut">
              <a:rPr lang="en-US" smtClean="0"/>
              <a:t>10/13/2024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4238569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FE75E-3C0F-4A3D-B82C-6C4A9BAC9F91}" type="datetimeFigureOut">
              <a:rPr lang="en-US" smtClean="0"/>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133593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7FE75E-3C0F-4A3D-B82C-6C4A9BAC9F91}"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373807741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a:pPr/>
              <a:t>10/13/2024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FE75E-3C0F-4A3D-B82C-6C4A9BAC9F91}" type="datetimeFigureOut">
              <a:rPr lang="en-US" smtClean="0"/>
              <a:t>10/13/2024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75DF8-9AF5-4E24-88A7-48EB9708DB9D}" type="slidenum">
              <a:rPr lang="en-US" smtClean="0"/>
              <a:t>‹#›</a:t>
            </a:fld>
            <a:endParaRPr lang="en-US"/>
          </a:p>
        </p:txBody>
      </p:sp>
    </p:spTree>
    <p:extLst>
      <p:ext uri="{BB962C8B-B14F-4D97-AF65-F5344CB8AC3E}">
        <p14:creationId xmlns:p14="http://schemas.microsoft.com/office/powerpoint/2010/main" val="122579760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373FE-46E5-4EC3-8B09-87BB8EC91198}" type="datetimeFigureOut">
              <a:rPr lang="en-US" smtClean="0"/>
              <a:t>10/13/2024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E781A-A49D-456A-A786-A4020587AF63}" type="slidenum">
              <a:rPr lang="en-US" smtClean="0"/>
              <a:t>‹#›</a:t>
            </a:fld>
            <a:endParaRPr lang="en-US"/>
          </a:p>
        </p:txBody>
      </p:sp>
    </p:spTree>
    <p:extLst>
      <p:ext uri="{BB962C8B-B14F-4D97-AF65-F5344CB8AC3E}">
        <p14:creationId xmlns:p14="http://schemas.microsoft.com/office/powerpoint/2010/main" val="169759790"/>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B5250E82-95D6-543A-6D8F-66B48EC21F59}"/>
              </a:ext>
            </a:extLst>
          </p:cNvPr>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88067" name="Rectangle 3">
            <a:extLst>
              <a:ext uri="{FF2B5EF4-FFF2-40B4-BE49-F238E27FC236}">
                <a16:creationId xmlns:a16="http://schemas.microsoft.com/office/drawing/2014/main" id="{A47C4CFB-F6FB-E6BF-242B-F4EE4BEF8D93}"/>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8068" name="AutoShape 4">
            <a:extLst>
              <a:ext uri="{FF2B5EF4-FFF2-40B4-BE49-F238E27FC236}">
                <a16:creationId xmlns:a16="http://schemas.microsoft.com/office/drawing/2014/main" id="{6F2EA540-D021-78EE-73D8-4895D76D9494}"/>
              </a:ext>
            </a:extLst>
          </p:cNvPr>
          <p:cNvSpPr>
            <a:spLocks noChangeArrowheads="1"/>
          </p:cNvSpPr>
          <p:nvPr/>
        </p:nvSpPr>
        <p:spPr bwMode="auto">
          <a:xfrm>
            <a:off x="609600" y="1566863"/>
            <a:ext cx="7958138" cy="109537"/>
          </a:xfrm>
          <a:custGeom>
            <a:avLst/>
            <a:gdLst>
              <a:gd name="G0" fmla="+- 585 0 0"/>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altLang="en-US" sz="2400">
              <a:latin typeface="Times New Roman" panose="02020603050405020304" pitchFamily="18" charset="0"/>
            </a:endParaRPr>
          </a:p>
        </p:txBody>
      </p:sp>
      <p:sp>
        <p:nvSpPr>
          <p:cNvPr id="88069" name="Line 5">
            <a:extLst>
              <a:ext uri="{FF2B5EF4-FFF2-40B4-BE49-F238E27FC236}">
                <a16:creationId xmlns:a16="http://schemas.microsoft.com/office/drawing/2014/main" id="{587AB100-8BF8-656D-E280-7533451A5EE3}"/>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0" name="Rectangle 6">
            <a:extLst>
              <a:ext uri="{FF2B5EF4-FFF2-40B4-BE49-F238E27FC236}">
                <a16:creationId xmlns:a16="http://schemas.microsoft.com/office/drawing/2014/main" id="{A11DCECB-8413-BBFE-B9CA-C96E12C83966}"/>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88071" name="Rectangle 7">
            <a:extLst>
              <a:ext uri="{FF2B5EF4-FFF2-40B4-BE49-F238E27FC236}">
                <a16:creationId xmlns:a16="http://schemas.microsoft.com/office/drawing/2014/main" id="{4BA0C39D-6CBA-A875-7AD7-B7601F05D19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endParaRPr lang="en-US" altLang="en-US"/>
          </a:p>
        </p:txBody>
      </p:sp>
      <p:sp>
        <p:nvSpPr>
          <p:cNvPr id="88072" name="Rectangle 8">
            <a:extLst>
              <a:ext uri="{FF2B5EF4-FFF2-40B4-BE49-F238E27FC236}">
                <a16:creationId xmlns:a16="http://schemas.microsoft.com/office/drawing/2014/main" id="{8597941B-4FD5-7FEC-3CA9-11BDABF2F487}"/>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4CA131C2-86E8-4CE8-945F-F7997D3FE330}" type="slidenum">
              <a:rPr lang="en-US" altLang="en-US"/>
              <a:pPr/>
              <a:t>‹#›</a:t>
            </a:fld>
            <a:endParaRPr lang="en-US" altLang="en-US"/>
          </a:p>
        </p:txBody>
      </p:sp>
    </p:spTree>
    <p:extLst>
      <p:ext uri="{BB962C8B-B14F-4D97-AF65-F5344CB8AC3E}">
        <p14:creationId xmlns:p14="http://schemas.microsoft.com/office/powerpoint/2010/main" val="76570919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p:fade thruBlk="1"/>
  </p:transition>
  <p:txStyles>
    <p:titleStyle>
      <a:lvl1pPr algn="l" rtl="0" fontAlgn="base">
        <a:spcBef>
          <a:spcPct val="0"/>
        </a:spcBef>
        <a:spcAft>
          <a:spcPct val="0"/>
        </a:spcAft>
        <a:defRPr sz="3800" kern="12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anose="020B0604030504040204" pitchFamily="34" charset="0"/>
        </a:defRPr>
      </a:lvl2pPr>
      <a:lvl3pPr algn="l" rtl="0" fontAlgn="base">
        <a:spcBef>
          <a:spcPct val="0"/>
        </a:spcBef>
        <a:spcAft>
          <a:spcPct val="0"/>
        </a:spcAft>
        <a:defRPr sz="3800">
          <a:solidFill>
            <a:schemeClr val="tx2"/>
          </a:solidFill>
          <a:latin typeface="Verdana" panose="020B0604030504040204" pitchFamily="34" charset="0"/>
        </a:defRPr>
      </a:lvl3pPr>
      <a:lvl4pPr algn="l" rtl="0" fontAlgn="base">
        <a:spcBef>
          <a:spcPct val="0"/>
        </a:spcBef>
        <a:spcAft>
          <a:spcPct val="0"/>
        </a:spcAft>
        <a:defRPr sz="3800">
          <a:solidFill>
            <a:schemeClr val="tx2"/>
          </a:solidFill>
          <a:latin typeface="Verdana" panose="020B0604030504040204" pitchFamily="34" charset="0"/>
        </a:defRPr>
      </a:lvl4pPr>
      <a:lvl5pPr algn="l" rtl="0" fontAlgn="base">
        <a:spcBef>
          <a:spcPct val="0"/>
        </a:spcBef>
        <a:spcAft>
          <a:spcPct val="0"/>
        </a:spcAft>
        <a:defRPr sz="3800">
          <a:solidFill>
            <a:schemeClr val="tx2"/>
          </a:solidFill>
          <a:latin typeface="Verdana" panose="020B0604030504040204" pitchFamily="34" charset="0"/>
        </a:defRPr>
      </a:lvl5pPr>
      <a:lvl6pPr marL="457200" algn="l" rtl="0" fontAlgn="base">
        <a:spcBef>
          <a:spcPct val="0"/>
        </a:spcBef>
        <a:spcAft>
          <a:spcPct val="0"/>
        </a:spcAft>
        <a:defRPr sz="3800">
          <a:solidFill>
            <a:schemeClr val="tx2"/>
          </a:solidFill>
          <a:latin typeface="Verdana" panose="020B0604030504040204" pitchFamily="34" charset="0"/>
        </a:defRPr>
      </a:lvl6pPr>
      <a:lvl7pPr marL="914400" algn="l" rtl="0" fontAlgn="base">
        <a:spcBef>
          <a:spcPct val="0"/>
        </a:spcBef>
        <a:spcAft>
          <a:spcPct val="0"/>
        </a:spcAft>
        <a:defRPr sz="3800">
          <a:solidFill>
            <a:schemeClr val="tx2"/>
          </a:solidFill>
          <a:latin typeface="Verdana" panose="020B0604030504040204" pitchFamily="34" charset="0"/>
        </a:defRPr>
      </a:lvl7pPr>
      <a:lvl8pPr marL="1371600" algn="l" rtl="0" fontAlgn="base">
        <a:spcBef>
          <a:spcPct val="0"/>
        </a:spcBef>
        <a:spcAft>
          <a:spcPct val="0"/>
        </a:spcAft>
        <a:defRPr sz="3800">
          <a:solidFill>
            <a:schemeClr val="tx2"/>
          </a:solidFill>
          <a:latin typeface="Verdana" panose="020B0604030504040204" pitchFamily="34" charset="0"/>
        </a:defRPr>
      </a:lvl8pPr>
      <a:lvl9pPr marL="1828800" algn="l" rtl="0" fontAlgn="base">
        <a:spcBef>
          <a:spcPct val="0"/>
        </a:spcBef>
        <a:spcAft>
          <a:spcPct val="0"/>
        </a:spcAft>
        <a:defRPr sz="3800">
          <a:solidFill>
            <a:schemeClr val="tx2"/>
          </a:solidFill>
          <a:latin typeface="Verdana" panose="020B0604030504040204" pitchFamily="34" charset="0"/>
        </a:defRPr>
      </a:lvl9pPr>
    </p:titleStyle>
    <p:bodyStyle>
      <a:lvl1pPr marL="469900" indent="-469900" algn="l" rtl="0" fontAlgn="base">
        <a:spcBef>
          <a:spcPct val="20000"/>
        </a:spcBef>
        <a:spcAft>
          <a:spcPct val="0"/>
        </a:spcAft>
        <a:buClr>
          <a:schemeClr val="accent2"/>
        </a:buClr>
        <a:buFont typeface="Wingdings" panose="05000000000000000000" pitchFamily="2" charset="2"/>
        <a:buChar char="o"/>
        <a:defRPr sz="30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indent="-395288" algn="l" rtl="0" fontAlgn="base">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3863" indent="-387350" algn="l" rtl="0" fontAlgn="base">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3913" indent="-398463" algn="l" rtl="0" fontAlgn="base">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58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620 - Room In God's Kingdom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620 - Room In God's Kingdom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620 - Room In God's Kingdom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620 - Room In God's Kingdom - 1.3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620 - Room In God's Kingdom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620 - Room In God's Kingdom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620 - Room In God's Kingdom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620 - Room In God's Kingdom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620 - Room In God's Kingdom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ECAC7840-469E-BE24-8245-53BADFBE1AB8}"/>
              </a:ext>
            </a:extLst>
          </p:cNvPr>
          <p:cNvSpPr>
            <a:spLocks noGrp="1" noChangeArrowheads="1"/>
          </p:cNvSpPr>
          <p:nvPr>
            <p:ph type="title"/>
          </p:nvPr>
        </p:nvSpPr>
        <p:spPr/>
        <p:txBody>
          <a:bodyPr/>
          <a:lstStyle/>
          <a:p>
            <a:pPr algn="ctr"/>
            <a:r>
              <a:rPr lang="en-US" altLang="en-US"/>
              <a:t>Here I am LORD, Send ME!</a:t>
            </a:r>
          </a:p>
        </p:txBody>
      </p:sp>
      <p:sp>
        <p:nvSpPr>
          <p:cNvPr id="90115" name="Rectangle 3">
            <a:extLst>
              <a:ext uri="{FF2B5EF4-FFF2-40B4-BE49-F238E27FC236}">
                <a16:creationId xmlns:a16="http://schemas.microsoft.com/office/drawing/2014/main" id="{E9A40400-2F53-F3CC-DCD5-A6BD3DEE4414}"/>
              </a:ext>
            </a:extLst>
          </p:cNvPr>
          <p:cNvSpPr>
            <a:spLocks noGrp="1" noChangeArrowheads="1"/>
          </p:cNvSpPr>
          <p:nvPr>
            <p:ph type="body" idx="1"/>
          </p:nvPr>
        </p:nvSpPr>
        <p:spPr/>
        <p:txBody>
          <a:bodyPr/>
          <a:lstStyle/>
          <a:p>
            <a:r>
              <a:rPr lang="en-US" altLang="en-US"/>
              <a:t> </a:t>
            </a:r>
            <a:r>
              <a:rPr lang="en-US" altLang="en-US" b="1"/>
              <a:t>The Attitude:</a:t>
            </a:r>
            <a:r>
              <a:rPr lang="en-US" altLang="en-US"/>
              <a:t> </a:t>
            </a:r>
          </a:p>
          <a:p>
            <a:r>
              <a:rPr lang="en-US" altLang="en-US"/>
              <a:t>Isaiah 6:8</a:t>
            </a:r>
          </a:p>
          <a:p>
            <a:pPr>
              <a:buFont typeface="Wingdings" panose="05000000000000000000" pitchFamily="2" charset="2"/>
              <a:buNone/>
            </a:pPr>
            <a:r>
              <a:rPr lang="en-US" altLang="en-US"/>
              <a:t>   8 Also I heard the voice of the Lord, saying:</a:t>
            </a:r>
          </a:p>
          <a:p>
            <a:pPr>
              <a:buFont typeface="Wingdings" panose="05000000000000000000" pitchFamily="2" charset="2"/>
              <a:buNone/>
            </a:pPr>
            <a:r>
              <a:rPr lang="en-US" altLang="en-US"/>
              <a:t>	“Whom shall I send,</a:t>
            </a:r>
          </a:p>
          <a:p>
            <a:pPr>
              <a:buFont typeface="Wingdings" panose="05000000000000000000" pitchFamily="2" charset="2"/>
              <a:buNone/>
            </a:pPr>
            <a:r>
              <a:rPr lang="en-US" altLang="en-US"/>
              <a:t>    And who will go for Us?”</a:t>
            </a:r>
          </a:p>
          <a:p>
            <a:pPr>
              <a:buFont typeface="Wingdings" panose="05000000000000000000" pitchFamily="2" charset="2"/>
              <a:buNone/>
            </a:pPr>
            <a:r>
              <a:rPr lang="en-US" altLang="en-US"/>
              <a:t>   Then I said, “Here </a:t>
            </a:r>
            <a:r>
              <a:rPr lang="en-US" altLang="en-US" i="1"/>
              <a:t>am</a:t>
            </a:r>
            <a:r>
              <a:rPr lang="en-US" altLang="en-US"/>
              <a:t> I! Send me.”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1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01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01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620 - Room In God's Kingdom - 2.3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620 - Room In God's Kingdom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620 - Room In God's Kingdom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620 - Room In God's Kingdom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620 - Room In God's Kingdom - 3.1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620 - Room In God's Kingdom - 3.2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620 - Room In God's Kingdom - 3.3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620 - Room In God's Kingdom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620 - Room In God's Kingdom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620 - Room In God's Kingdom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C3186614-B7F9-20FA-0D1A-742D2CEE882D}"/>
              </a:ext>
            </a:extLst>
          </p:cNvPr>
          <p:cNvSpPr>
            <a:spLocks noGrp="1" noChangeArrowheads="1"/>
          </p:cNvSpPr>
          <p:nvPr>
            <p:ph type="title"/>
          </p:nvPr>
        </p:nvSpPr>
        <p:spPr/>
        <p:txBody>
          <a:bodyPr/>
          <a:lstStyle/>
          <a:p>
            <a:r>
              <a:rPr lang="en-US" altLang="en-US" b="1"/>
              <a:t>The Attitude:</a:t>
            </a:r>
          </a:p>
        </p:txBody>
      </p:sp>
      <p:sp>
        <p:nvSpPr>
          <p:cNvPr id="91139" name="Rectangle 3">
            <a:extLst>
              <a:ext uri="{FF2B5EF4-FFF2-40B4-BE49-F238E27FC236}">
                <a16:creationId xmlns:a16="http://schemas.microsoft.com/office/drawing/2014/main" id="{7970EA53-222F-A753-863C-C49B895EBBD4}"/>
              </a:ext>
            </a:extLst>
          </p:cNvPr>
          <p:cNvSpPr>
            <a:spLocks noGrp="1" noChangeArrowheads="1"/>
          </p:cNvSpPr>
          <p:nvPr>
            <p:ph type="body" idx="1"/>
          </p:nvPr>
        </p:nvSpPr>
        <p:spPr/>
        <p:txBody>
          <a:bodyPr/>
          <a:lstStyle/>
          <a:p>
            <a:r>
              <a:rPr lang="en-US" altLang="en-US" b="1"/>
              <a:t>Mark 10:15: Assuredly, I say to you, whoever does not receive the kingdom of God as a little child will by no means enter it.” 16And He took them up in His arms, laid </a:t>
            </a:r>
            <a:r>
              <a:rPr lang="en-US" altLang="en-US" b="1" i="1"/>
              <a:t>His</a:t>
            </a:r>
            <a:r>
              <a:rPr lang="en-US" altLang="en-US" b="1"/>
              <a:t> hands on them, and blessed them.</a:t>
            </a: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50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70B25AFD-5ACE-CCEF-6D7F-85130A613F07}"/>
              </a:ext>
            </a:extLst>
          </p:cNvPr>
          <p:cNvSpPr>
            <a:spLocks noGrp="1" noChangeArrowheads="1"/>
          </p:cNvSpPr>
          <p:nvPr>
            <p:ph type="title"/>
          </p:nvPr>
        </p:nvSpPr>
        <p:spPr/>
        <p:txBody>
          <a:bodyPr/>
          <a:lstStyle/>
          <a:p>
            <a:r>
              <a:rPr lang="en-US" altLang="en-US" b="1"/>
              <a:t>The Attitude:</a:t>
            </a:r>
          </a:p>
        </p:txBody>
      </p:sp>
      <p:sp>
        <p:nvSpPr>
          <p:cNvPr id="92163" name="Rectangle 3">
            <a:extLst>
              <a:ext uri="{FF2B5EF4-FFF2-40B4-BE49-F238E27FC236}">
                <a16:creationId xmlns:a16="http://schemas.microsoft.com/office/drawing/2014/main" id="{E85C47D5-9D46-34E3-6177-0683FC33DF89}"/>
              </a:ext>
            </a:extLst>
          </p:cNvPr>
          <p:cNvSpPr>
            <a:spLocks noGrp="1" noChangeArrowheads="1"/>
          </p:cNvSpPr>
          <p:nvPr>
            <p:ph type="body" idx="1"/>
          </p:nvPr>
        </p:nvSpPr>
        <p:spPr/>
        <p:txBody>
          <a:bodyPr/>
          <a:lstStyle/>
          <a:p>
            <a:r>
              <a:rPr lang="en-US" altLang="en-US" b="1"/>
              <a:t>John 9:4, John 17:4, 1 Cor 15:58,</a:t>
            </a:r>
          </a:p>
          <a:p>
            <a:pPr>
              <a:buFont typeface="Wingdings" panose="05000000000000000000" pitchFamily="2" charset="2"/>
              <a:buNone/>
            </a:pPr>
            <a:r>
              <a:rPr lang="en-US" altLang="en-US" b="1"/>
              <a:t>    2 Cor 9:8, Gal 6:4, Eph 4:12,</a:t>
            </a:r>
          </a:p>
          <a:p>
            <a:pPr>
              <a:buFont typeface="Wingdings" panose="05000000000000000000" pitchFamily="2" charset="2"/>
              <a:buNone/>
            </a:pPr>
            <a:r>
              <a:rPr lang="en-US" altLang="en-US" b="1"/>
              <a:t>    Col 1:10, 2 Thes 3:10, </a:t>
            </a:r>
          </a:p>
          <a:p>
            <a:pPr>
              <a:buFont typeface="Wingdings" panose="05000000000000000000" pitchFamily="2" charset="2"/>
              <a:buNone/>
            </a:pPr>
            <a:r>
              <a:rPr lang="en-US" altLang="en-US" b="1"/>
              <a:t>   James 1:25 25 But he who looks into the perfect law of liberty and continues </a:t>
            </a:r>
            <a:r>
              <a:rPr lang="en-US" altLang="en-US" b="1" i="1"/>
              <a:t>in it,</a:t>
            </a:r>
            <a:r>
              <a:rPr lang="en-US" altLang="en-US" b="1"/>
              <a:t> and is not a forgetful hearer but a doer of the work, this one will be blessed in what he does.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92163">
                                            <p:txEl>
                                              <p:pRg st="3" end="3"/>
                                            </p:txEl>
                                          </p:spTgt>
                                        </p:tgtEl>
                                        <p:attrNameLst>
                                          <p:attrName>style.visibility</p:attrName>
                                        </p:attrNameLst>
                                      </p:cBhvr>
                                      <p:to>
                                        <p:strVal val="visible"/>
                                      </p:to>
                                    </p:set>
                                    <p:animEffect transition="in" filter="wedge">
                                      <p:cBhvr>
                                        <p:cTn id="7" dur="2000"/>
                                        <p:tgtEl>
                                          <p:spTgt spid="921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6AD57530-EA4D-7C3A-EE9F-EDD55390A11B}"/>
              </a:ext>
            </a:extLst>
          </p:cNvPr>
          <p:cNvSpPr>
            <a:spLocks noGrp="1" noChangeArrowheads="1"/>
          </p:cNvSpPr>
          <p:nvPr>
            <p:ph type="title"/>
          </p:nvPr>
        </p:nvSpPr>
        <p:spPr/>
        <p:txBody>
          <a:bodyPr/>
          <a:lstStyle/>
          <a:p>
            <a:r>
              <a:rPr lang="en-US" altLang="en-US" b="1"/>
              <a:t> The Work:</a:t>
            </a:r>
          </a:p>
        </p:txBody>
      </p:sp>
      <p:sp>
        <p:nvSpPr>
          <p:cNvPr id="93187" name="Rectangle 3">
            <a:extLst>
              <a:ext uri="{FF2B5EF4-FFF2-40B4-BE49-F238E27FC236}">
                <a16:creationId xmlns:a16="http://schemas.microsoft.com/office/drawing/2014/main" id="{0AE78553-F8A8-E0DC-2F34-3EC62698ABF1}"/>
              </a:ext>
            </a:extLst>
          </p:cNvPr>
          <p:cNvSpPr>
            <a:spLocks noGrp="1" noChangeArrowheads="1"/>
          </p:cNvSpPr>
          <p:nvPr>
            <p:ph type="body" idx="1"/>
          </p:nvPr>
        </p:nvSpPr>
        <p:spPr/>
        <p:txBody>
          <a:bodyPr/>
          <a:lstStyle/>
          <a:p>
            <a:r>
              <a:rPr lang="en-US" altLang="en-US" sz="2000" b="1"/>
              <a:t>John 4:34-38</a:t>
            </a:r>
            <a:r>
              <a:rPr lang="en-US" altLang="en-US" b="1"/>
              <a:t> </a:t>
            </a:r>
            <a:r>
              <a:rPr lang="en-US" altLang="en-US" sz="2000" b="1"/>
              <a:t>Jesus said to them,</a:t>
            </a:r>
            <a:r>
              <a:rPr lang="en-US" altLang="en-US" b="1"/>
              <a:t> </a:t>
            </a:r>
            <a:r>
              <a:rPr lang="en-US" altLang="en-US" sz="2000" b="1"/>
              <a:t>“My food is to do the will of Him who sent Me, and to finish His work. 35Do you not say, ‘There are still four months and </a:t>
            </a:r>
            <a:r>
              <a:rPr lang="en-US" altLang="en-US" sz="2000" b="1" i="1"/>
              <a:t>then</a:t>
            </a:r>
            <a:r>
              <a:rPr lang="en-US" altLang="en-US" sz="2000" b="1"/>
              <a:t> comes the harvest’? Behold, I say to you, lift up your eyes and look at the fields, for they are already white for harvest! 36And he who reaps receives wages, and gathers fruit for eternal life, that both he who sows and he who reaps may rejoice together. 37For in this the saying is true: ‘One sows and another reaps.’ 38I sent you to reap that for which you have not labored; others have labored, and you have entered into their labors.</a:t>
            </a:r>
          </a:p>
          <a:p>
            <a:r>
              <a:rPr lang="en-US" altLang="en-US"/>
              <a:t>We have the responsibility to take the Gospel to others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animEffect transition="in" filter="fade">
                                      <p:cBhvr>
                                        <p:cTn id="11" dur="1000"/>
                                        <p:tgtEl>
                                          <p:spTgt spid="93187">
                                            <p:txEl>
                                              <p:pRg st="1" end="1"/>
                                            </p:txEl>
                                          </p:spTgt>
                                        </p:tgtEl>
                                      </p:cBhvr>
                                    </p:animEffect>
                                    <p:anim calcmode="lin" valueType="num">
                                      <p:cBhvr>
                                        <p:cTn id="12" dur="10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9318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D9EFD7E7-DED9-4966-1BB6-24277A807868}"/>
              </a:ext>
            </a:extLst>
          </p:cNvPr>
          <p:cNvSpPr>
            <a:spLocks noGrp="1" noChangeArrowheads="1"/>
          </p:cNvSpPr>
          <p:nvPr>
            <p:ph type="title"/>
          </p:nvPr>
        </p:nvSpPr>
        <p:spPr/>
        <p:txBody>
          <a:bodyPr/>
          <a:lstStyle/>
          <a:p>
            <a:r>
              <a:rPr lang="en-US" altLang="en-US" b="1"/>
              <a:t>Who Is To Teach?</a:t>
            </a:r>
          </a:p>
        </p:txBody>
      </p:sp>
      <p:sp>
        <p:nvSpPr>
          <p:cNvPr id="94211" name="Rectangle 3">
            <a:extLst>
              <a:ext uri="{FF2B5EF4-FFF2-40B4-BE49-F238E27FC236}">
                <a16:creationId xmlns:a16="http://schemas.microsoft.com/office/drawing/2014/main" id="{58D6F9EF-403F-86D6-A8EE-E4A836140074}"/>
              </a:ext>
            </a:extLst>
          </p:cNvPr>
          <p:cNvSpPr>
            <a:spLocks noGrp="1" noChangeArrowheads="1"/>
          </p:cNvSpPr>
          <p:nvPr>
            <p:ph type="body" idx="1"/>
          </p:nvPr>
        </p:nvSpPr>
        <p:spPr/>
        <p:txBody>
          <a:bodyPr/>
          <a:lstStyle/>
          <a:p>
            <a:r>
              <a:rPr lang="en-US" altLang="en-US" sz="2000" b="1"/>
              <a:t>The passages we sited before about working, 1 Cor 15:58, 2 Cor 9:8, Gal 6:4, Eph 4:12, Col 1:10 and Rev 22:12 very clearly put the responsibility upon each and everyone of us to be about this work of spreading the Gospel.</a:t>
            </a:r>
          </a:p>
          <a:p>
            <a:r>
              <a:rPr lang="en-US" altLang="en-US" sz="2000" b="1"/>
              <a:t>The fields white for harvest represents the people in the world who need to be brought to the Father by the Gospel.</a:t>
            </a:r>
          </a:p>
          <a:p>
            <a:r>
              <a:rPr lang="en-US" altLang="en-US" b="1"/>
              <a:t>“Here I am Lord, send me”.</a:t>
            </a:r>
            <a:endParaRPr lang="en-US" altLang="en-US" sz="2000"/>
          </a:p>
          <a:p>
            <a:endParaRPr lang="en-US"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animEffect transition="in" filter="fade">
                                      <p:cBhvr>
                                        <p:cTn id="11" dur="1000"/>
                                        <p:tgtEl>
                                          <p:spTgt spid="94211">
                                            <p:txEl>
                                              <p:pRg st="2" end="2"/>
                                            </p:txEl>
                                          </p:spTgt>
                                        </p:tgtEl>
                                      </p:cBhvr>
                                    </p:animEffect>
                                    <p:anim calcmode="lin" valueType="num">
                                      <p:cBhvr>
                                        <p:cTn id="12" dur="10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942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8A68D144-7E89-87DF-64E3-A5A2A24A241F}"/>
              </a:ext>
            </a:extLst>
          </p:cNvPr>
          <p:cNvSpPr>
            <a:spLocks noGrp="1" noChangeArrowheads="1"/>
          </p:cNvSpPr>
          <p:nvPr>
            <p:ph type="title"/>
          </p:nvPr>
        </p:nvSpPr>
        <p:spPr/>
        <p:txBody>
          <a:bodyPr/>
          <a:lstStyle/>
          <a:p>
            <a:r>
              <a:rPr lang="en-US" altLang="en-US" b="1"/>
              <a:t>The example:</a:t>
            </a:r>
          </a:p>
        </p:txBody>
      </p:sp>
      <p:sp>
        <p:nvSpPr>
          <p:cNvPr id="95235" name="Rectangle 3">
            <a:extLst>
              <a:ext uri="{FF2B5EF4-FFF2-40B4-BE49-F238E27FC236}">
                <a16:creationId xmlns:a16="http://schemas.microsoft.com/office/drawing/2014/main" id="{75F0ACD2-4497-7B4F-6282-0A48A0F35736}"/>
              </a:ext>
            </a:extLst>
          </p:cNvPr>
          <p:cNvSpPr>
            <a:spLocks noGrp="1" noChangeArrowheads="1"/>
          </p:cNvSpPr>
          <p:nvPr>
            <p:ph type="body" idx="1"/>
          </p:nvPr>
        </p:nvSpPr>
        <p:spPr/>
        <p:txBody>
          <a:bodyPr/>
          <a:lstStyle/>
          <a:p>
            <a:r>
              <a:rPr lang="en-US" altLang="en-US" sz="2000" b="1"/>
              <a:t>Acts 8:4. Scattered abroad by persecution, the disciples " went everywhere preaching the word." </a:t>
            </a:r>
          </a:p>
          <a:p>
            <a:r>
              <a:rPr lang="en-US" altLang="en-US" sz="2000" b="1"/>
              <a:t>I Thes 1:1:</a:t>
            </a:r>
          </a:p>
          <a:p>
            <a:r>
              <a:rPr lang="en-US" altLang="en-US" sz="2000" b="1"/>
              <a:t>Paul is praising them here. And here’s why,</a:t>
            </a:r>
          </a:p>
          <a:p>
            <a:r>
              <a:rPr lang="en-US" altLang="en-US" sz="2000" b="1"/>
              <a:t>For our gospel did not come to you in word only, but also in power, and in the Holy Spirit and in much assurance, as you know what kind of men we were among you for your sake.</a:t>
            </a:r>
          </a:p>
          <a:p>
            <a:r>
              <a:rPr lang="en-US" altLang="en-US" sz="2000" b="1"/>
              <a:t>6And you became followers of us and of the Lord, having received the word in much affliction, with joy of the Holy Spirit,</a:t>
            </a:r>
            <a:r>
              <a:rPr lang="en-US" altLang="en-US" sz="2000"/>
              <a: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95235">
                                            <p:txEl>
                                              <p:pRg st="1" end="1"/>
                                            </p:txEl>
                                          </p:spTgt>
                                        </p:tgtEl>
                                        <p:attrNameLst>
                                          <p:attrName>style.visibility</p:attrName>
                                        </p:attrNameLst>
                                      </p:cBhvr>
                                      <p:to>
                                        <p:strVal val="visible"/>
                                      </p:to>
                                    </p:set>
                                    <p:anim calcmode="lin" valueType="num">
                                      <p:cBhvr>
                                        <p:cTn id="7" dur="1000" fill="hold"/>
                                        <p:tgtEl>
                                          <p:spTgt spid="95235">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9523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95235">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95235">
                                            <p:txEl>
                                              <p:pRg st="2" end="2"/>
                                            </p:txEl>
                                          </p:spTgt>
                                        </p:tgtEl>
                                        <p:attrNameLst>
                                          <p:attrName>style.visibility</p:attrName>
                                        </p:attrNameLst>
                                      </p:cBhvr>
                                      <p:to>
                                        <p:strVal val="visible"/>
                                      </p:to>
                                    </p:set>
                                    <p:anim calcmode="lin" valueType="num">
                                      <p:cBhvr>
                                        <p:cTn id="12" dur="1000" fill="hold"/>
                                        <p:tgtEl>
                                          <p:spTgt spid="95235">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95235">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95235">
                                            <p:txEl>
                                              <p:pRg st="2" end="2"/>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95235">
                                            <p:txEl>
                                              <p:pRg st="3" end="3"/>
                                            </p:txEl>
                                          </p:spTgt>
                                        </p:tgtEl>
                                        <p:attrNameLst>
                                          <p:attrName>style.visibility</p:attrName>
                                        </p:attrNameLst>
                                      </p:cBhvr>
                                      <p:to>
                                        <p:strVal val="visible"/>
                                      </p:to>
                                    </p:set>
                                    <p:anim calcmode="lin" valueType="num">
                                      <p:cBhvr>
                                        <p:cTn id="17" dur="1000" fill="hold"/>
                                        <p:tgtEl>
                                          <p:spTgt spid="95235">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95235">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95235">
                                            <p:txEl>
                                              <p:pRg st="3" end="3"/>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95235">
                                            <p:txEl>
                                              <p:pRg st="4" end="4"/>
                                            </p:txEl>
                                          </p:spTgt>
                                        </p:tgtEl>
                                        <p:attrNameLst>
                                          <p:attrName>style.visibility</p:attrName>
                                        </p:attrNameLst>
                                      </p:cBhvr>
                                      <p:to>
                                        <p:strVal val="visible"/>
                                      </p:to>
                                    </p:set>
                                    <p:anim calcmode="lin" valueType="num">
                                      <p:cBhvr>
                                        <p:cTn id="22" dur="1000" fill="hold"/>
                                        <p:tgtEl>
                                          <p:spTgt spid="95235">
                                            <p:txEl>
                                              <p:pRg st="4" end="4"/>
                                            </p:txEl>
                                          </p:spTgt>
                                        </p:tgtEl>
                                        <p:attrNameLst>
                                          <p:attrName>ppt_w</p:attrName>
                                        </p:attrNameLst>
                                      </p:cBhvr>
                                      <p:tavLst>
                                        <p:tav tm="0">
                                          <p:val>
                                            <p:strVal val="#ppt_w*0.70"/>
                                          </p:val>
                                        </p:tav>
                                        <p:tav tm="100000">
                                          <p:val>
                                            <p:strVal val="#ppt_w"/>
                                          </p:val>
                                        </p:tav>
                                      </p:tavLst>
                                    </p:anim>
                                    <p:anim calcmode="lin" valueType="num">
                                      <p:cBhvr>
                                        <p:cTn id="23" dur="1000" fill="hold"/>
                                        <p:tgtEl>
                                          <p:spTgt spid="95235">
                                            <p:txEl>
                                              <p:pRg st="4" end="4"/>
                                            </p:txEl>
                                          </p:spTgt>
                                        </p:tgtEl>
                                        <p:attrNameLst>
                                          <p:attrName>ppt_h</p:attrName>
                                        </p:attrNameLst>
                                      </p:cBhvr>
                                      <p:tavLst>
                                        <p:tav tm="0">
                                          <p:val>
                                            <p:strVal val="#ppt_h"/>
                                          </p:val>
                                        </p:tav>
                                        <p:tav tm="100000">
                                          <p:val>
                                            <p:strVal val="#ppt_h"/>
                                          </p:val>
                                        </p:tav>
                                      </p:tavLst>
                                    </p:anim>
                                    <p:animEffect transition="in" filter="fade">
                                      <p:cBhvr>
                                        <p:cTn id="24" dur="1000"/>
                                        <p:tgtEl>
                                          <p:spTgt spid="95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EDAA9D01-7C13-BAD4-F577-DC44661AB8A8}"/>
              </a:ext>
            </a:extLst>
          </p:cNvPr>
          <p:cNvSpPr>
            <a:spLocks noGrp="1" noChangeArrowheads="1"/>
          </p:cNvSpPr>
          <p:nvPr>
            <p:ph type="title"/>
          </p:nvPr>
        </p:nvSpPr>
        <p:spPr/>
        <p:txBody>
          <a:bodyPr/>
          <a:lstStyle/>
          <a:p>
            <a:r>
              <a:rPr lang="en-US" altLang="en-US" b="1"/>
              <a:t>The example:</a:t>
            </a:r>
          </a:p>
        </p:txBody>
      </p:sp>
      <p:sp>
        <p:nvSpPr>
          <p:cNvPr id="96259" name="Rectangle 3">
            <a:extLst>
              <a:ext uri="{FF2B5EF4-FFF2-40B4-BE49-F238E27FC236}">
                <a16:creationId xmlns:a16="http://schemas.microsoft.com/office/drawing/2014/main" id="{899DCE75-369C-F5F3-E162-C55D6825793F}"/>
              </a:ext>
            </a:extLst>
          </p:cNvPr>
          <p:cNvSpPr>
            <a:spLocks noGrp="1" noChangeArrowheads="1"/>
          </p:cNvSpPr>
          <p:nvPr>
            <p:ph type="body" idx="1"/>
          </p:nvPr>
        </p:nvSpPr>
        <p:spPr/>
        <p:txBody>
          <a:bodyPr/>
          <a:lstStyle/>
          <a:p>
            <a:r>
              <a:rPr lang="en-US" altLang="en-US" sz="2000" b="1"/>
              <a:t>1 Thes 1:7 so that you became examples to all in Macedonia and Achaia who believe.</a:t>
            </a:r>
            <a:endParaRPr lang="en-US" altLang="en-US" sz="2000"/>
          </a:p>
          <a:p>
            <a:r>
              <a:rPr lang="en-US" altLang="en-US" sz="2000"/>
              <a:t> </a:t>
            </a:r>
            <a:r>
              <a:rPr lang="en-US" altLang="en-US" sz="2000" b="1"/>
              <a:t>8 For from you the word of the Lord has sounded forth, not only in Macedonia and Achaia, but also in every place. Your faith toward God has gone out, so that we do not</a:t>
            </a:r>
          </a:p>
          <a:p>
            <a:r>
              <a:rPr lang="en-US" altLang="en-US" sz="2800" b="1"/>
              <a:t> </a:t>
            </a:r>
            <a:r>
              <a:rPr lang="en-US" altLang="en-US" sz="2000" b="1"/>
              <a:t>1 Thes 2:13 For this reason we also thank God without ceasing, because when you received the word of God which you heard from us, you welcomed </a:t>
            </a:r>
            <a:r>
              <a:rPr lang="en-US" altLang="en-US" sz="2000" b="1" i="1"/>
              <a:t>it</a:t>
            </a:r>
            <a:r>
              <a:rPr lang="en-US" altLang="en-US" sz="2000" b="1"/>
              <a:t> not </a:t>
            </a:r>
            <a:r>
              <a:rPr lang="en-US" altLang="en-US" sz="2000" b="1" i="1"/>
              <a:t>as</a:t>
            </a:r>
            <a:r>
              <a:rPr lang="en-US" altLang="en-US" sz="2000" b="1"/>
              <a:t> the word of men, but as it is in truth, the word of God, which also effectively works in you who believe.</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4167EAB-941D-447C-B07D-F35FC00EE44D}"/>
              </a:ext>
            </a:extLst>
          </p:cNvPr>
          <p:cNvSpPr>
            <a:spLocks noGrp="1" noChangeArrowheads="1"/>
          </p:cNvSpPr>
          <p:nvPr>
            <p:ph type="title"/>
          </p:nvPr>
        </p:nvSpPr>
        <p:spPr/>
        <p:txBody>
          <a:bodyPr/>
          <a:lstStyle/>
          <a:p>
            <a:r>
              <a:rPr lang="en-US" altLang="en-US" sz="4000" b="1">
                <a:solidFill>
                  <a:srgbClr val="33CC33"/>
                </a:solidFill>
              </a:rPr>
              <a:t>Heaven’s Invitation:</a:t>
            </a:r>
          </a:p>
        </p:txBody>
      </p:sp>
      <p:sp>
        <p:nvSpPr>
          <p:cNvPr id="97283" name="Rectangle 3">
            <a:extLst>
              <a:ext uri="{FF2B5EF4-FFF2-40B4-BE49-F238E27FC236}">
                <a16:creationId xmlns:a16="http://schemas.microsoft.com/office/drawing/2014/main" id="{3FEAB15A-CC46-8FBE-E079-CDDA89DC932E}"/>
              </a:ext>
            </a:extLst>
          </p:cNvPr>
          <p:cNvSpPr>
            <a:spLocks noGrp="1" noChangeArrowheads="1"/>
          </p:cNvSpPr>
          <p:nvPr>
            <p:ph type="body" idx="1"/>
          </p:nvPr>
        </p:nvSpPr>
        <p:spPr/>
        <p:txBody>
          <a:bodyPr/>
          <a:lstStyle/>
          <a:p>
            <a:pPr>
              <a:lnSpc>
                <a:spcPct val="130000"/>
              </a:lnSpc>
              <a:buFontTx/>
              <a:buNone/>
            </a:pPr>
            <a:r>
              <a:rPr lang="en-US" altLang="en-US" sz="2800" b="1">
                <a:solidFill>
                  <a:schemeClr val="accent2"/>
                </a:solidFill>
              </a:rPr>
              <a:t>Hear the Gospel</a:t>
            </a:r>
            <a:r>
              <a:rPr lang="en-US" altLang="en-US" sz="2800" b="1"/>
              <a:t>  Romans 10:17</a:t>
            </a:r>
          </a:p>
          <a:p>
            <a:pPr>
              <a:lnSpc>
                <a:spcPct val="130000"/>
              </a:lnSpc>
              <a:buFontTx/>
              <a:buNone/>
            </a:pPr>
            <a:r>
              <a:rPr lang="en-US" altLang="en-US" sz="2800" b="1">
                <a:solidFill>
                  <a:schemeClr val="accent2"/>
                </a:solidFill>
              </a:rPr>
              <a:t>Believe Jesus is the Christ</a:t>
            </a:r>
            <a:r>
              <a:rPr lang="en-US" altLang="en-US" sz="2800" b="1"/>
              <a:t>  Acts 16:31</a:t>
            </a:r>
          </a:p>
          <a:p>
            <a:pPr>
              <a:lnSpc>
                <a:spcPct val="130000"/>
              </a:lnSpc>
              <a:buFontTx/>
              <a:buNone/>
            </a:pPr>
            <a:r>
              <a:rPr lang="en-US" altLang="en-US" sz="2800" b="1">
                <a:solidFill>
                  <a:schemeClr val="accent2"/>
                </a:solidFill>
              </a:rPr>
              <a:t>Repent of Your Sins</a:t>
            </a:r>
            <a:r>
              <a:rPr lang="en-US" altLang="en-US" sz="2800" b="1"/>
              <a:t>  Luke 13:3</a:t>
            </a:r>
          </a:p>
          <a:p>
            <a:pPr>
              <a:lnSpc>
                <a:spcPct val="130000"/>
              </a:lnSpc>
              <a:buFontTx/>
              <a:buNone/>
            </a:pPr>
            <a:r>
              <a:rPr lang="en-US" altLang="en-US" sz="2800" b="1">
                <a:solidFill>
                  <a:schemeClr val="accent2"/>
                </a:solidFill>
              </a:rPr>
              <a:t>Confess Jesus as Lord</a:t>
            </a:r>
            <a:r>
              <a:rPr lang="en-US" altLang="en-US" sz="2800" b="1"/>
              <a:t>  Matt. 10:32</a:t>
            </a:r>
          </a:p>
          <a:p>
            <a:pPr>
              <a:lnSpc>
                <a:spcPct val="130000"/>
              </a:lnSpc>
              <a:buFontTx/>
              <a:buNone/>
            </a:pPr>
            <a:r>
              <a:rPr lang="en-US" altLang="en-US" sz="2800" b="1">
                <a:solidFill>
                  <a:schemeClr val="accent2"/>
                </a:solidFill>
              </a:rPr>
              <a:t>Be Baptized</a:t>
            </a:r>
            <a:r>
              <a:rPr lang="en-US" altLang="en-US" sz="2800" b="1"/>
              <a:t>  Mark 16:16,  Acts 2:38,  </a:t>
            </a:r>
          </a:p>
          <a:p>
            <a:pPr>
              <a:lnSpc>
                <a:spcPct val="130000"/>
              </a:lnSpc>
              <a:buFontTx/>
              <a:buNone/>
            </a:pPr>
            <a:r>
              <a:rPr lang="en-US" altLang="en-US" sz="2800" b="1"/>
              <a:t>                                   1Peter 3:21</a:t>
            </a:r>
          </a:p>
          <a:p>
            <a:pPr>
              <a:lnSpc>
                <a:spcPct val="130000"/>
              </a:lnSpc>
              <a:buFontTx/>
              <a:buNone/>
            </a:pPr>
            <a:r>
              <a:rPr lang="en-US" altLang="en-US" sz="2800" b="1">
                <a:solidFill>
                  <a:schemeClr val="accent2"/>
                </a:solidFill>
              </a:rPr>
              <a:t>Faithfully Serve Jesus</a:t>
            </a:r>
            <a:r>
              <a:rPr lang="en-US" altLang="en-US" sz="2800" b="1"/>
              <a:t>  Revelation 2:10</a:t>
            </a:r>
          </a:p>
        </p:txBody>
      </p:sp>
    </p:spTree>
  </p:cSld>
  <p:clrMapOvr>
    <a:masterClrMapping/>
  </p:clrMapOvr>
  <p:transition>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4.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1223</TotalTime>
  <Words>883</Words>
  <Application>Microsoft Office PowerPoint</Application>
  <PresentationFormat>On-screen Show (4:3)</PresentationFormat>
  <Paragraphs>83</Paragraphs>
  <Slides>30</Slides>
  <Notes>22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30</vt:i4>
      </vt:variant>
    </vt:vector>
  </HeadingPairs>
  <TitlesOfParts>
    <vt:vector size="40" baseType="lpstr">
      <vt:lpstr>Arial</vt:lpstr>
      <vt:lpstr>Calibri</vt:lpstr>
      <vt:lpstr>Calibri Light</vt:lpstr>
      <vt:lpstr>Times New Roman</vt:lpstr>
      <vt:lpstr>Verdana</vt:lpstr>
      <vt:lpstr>Wingdings</vt:lpstr>
      <vt:lpstr>Office Theme</vt:lpstr>
      <vt:lpstr>2_Office Theme</vt:lpstr>
      <vt:lpstr>1_Office Theme</vt:lpstr>
      <vt:lpstr>Profile</vt:lpstr>
      <vt:lpstr>PowerPoint Presentation</vt:lpstr>
      <vt:lpstr>Here I am LORD, Send ME!</vt:lpstr>
      <vt:lpstr>The Attitude:</vt:lpstr>
      <vt:lpstr>The Attitude:</vt:lpstr>
      <vt:lpstr> The Work:</vt:lpstr>
      <vt:lpstr>Who Is To Teach?</vt:lpstr>
      <vt:lpstr>The example:</vt:lpstr>
      <vt:lpstr>The example:</vt:lpstr>
      <vt:lpstr>Heaven’s Invitation:</vt:lpstr>
      <vt:lpstr>PowerPoint Presentation</vt:lpstr>
      <vt:lpstr>620 - Room In God's Kingdom - Title</vt:lpstr>
      <vt:lpstr>620 - Room In God's Kingdom - 1.1</vt:lpstr>
      <vt:lpstr>620 - Room In God's Kingdom - 1.2</vt:lpstr>
      <vt:lpstr>620 - Room In God's Kingdom - 1.3</vt:lpstr>
      <vt:lpstr>620 - Room In God's Kingdom - C.1</vt:lpstr>
      <vt:lpstr>620 - Room In God's Kingdom - C.2</vt:lpstr>
      <vt:lpstr>620 - Room In God's Kingdom - C.3</vt:lpstr>
      <vt:lpstr>620 - Room In God's Kingdom - 2.1</vt:lpstr>
      <vt:lpstr>620 - Room In God's Kingdom - 2.2</vt:lpstr>
      <vt:lpstr>620 - Room In God's Kingdom - 2.3</vt:lpstr>
      <vt:lpstr>620 - Room In God's Kingdom - C.1</vt:lpstr>
      <vt:lpstr>620 - Room In God's Kingdom - C.2</vt:lpstr>
      <vt:lpstr>620 - Room In God's Kingdom - C.3</vt:lpstr>
      <vt:lpstr>620 - Room In God's Kingdom - 3.1</vt:lpstr>
      <vt:lpstr>620 - Room In God's Kingdom - 3.2</vt:lpstr>
      <vt:lpstr>620 - Room In God's Kingdom - 3.3</vt:lpstr>
      <vt:lpstr>620 - Room In God's Kingdom - C.1</vt:lpstr>
      <vt:lpstr>620 - Room In God's Kingdom - C.2</vt:lpstr>
      <vt:lpstr>620 - Room In God's Kingdom - C.3</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85</cp:revision>
  <dcterms:created xsi:type="dcterms:W3CDTF">2008-03-16T18:22:36Z</dcterms:created>
  <dcterms:modified xsi:type="dcterms:W3CDTF">2024-10-13T18:43:01Z</dcterms:modified>
</cp:coreProperties>
</file>