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6" r:id="rId2"/>
  </p:sldMasterIdLst>
  <p:notesMasterIdLst>
    <p:notesMasterId r:id="rId11"/>
  </p:notesMasterIdLst>
  <p:sldIdLst>
    <p:sldId id="264" r:id="rId3"/>
    <p:sldId id="759" r:id="rId4"/>
    <p:sldId id="760" r:id="rId5"/>
    <p:sldId id="761" r:id="rId6"/>
    <p:sldId id="765" r:id="rId7"/>
    <p:sldId id="763" r:id="rId8"/>
    <p:sldId id="7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759"/>
            <p14:sldId id="760"/>
            <p14:sldId id="761"/>
            <p14:sldId id="765"/>
            <p14:sldId id="763"/>
            <p14:sldId id="7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6" d="100"/>
          <a:sy n="66" d="100"/>
        </p:scale>
        <p:origin x="47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epner" userId="77e86300bfaa4522" providerId="LiveId" clId="{7FCE4231-193C-4DCB-8884-5BE7D50D1D50}"/>
    <pc:docChg chg="delSld delMainMaster modSection">
      <pc:chgData name="Michael Hepner" userId="77e86300bfaa4522" providerId="LiveId" clId="{7FCE4231-193C-4DCB-8884-5BE7D50D1D50}" dt="2024-09-15T19:06:39.176" v="1" actId="47"/>
      <pc:docMkLst>
        <pc:docMk/>
      </pc:docMkLst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56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57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58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59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60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61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62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63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66"/>
        </pc:sldMkLst>
      </pc:sldChg>
      <pc:sldChg chg="del">
        <pc:chgData name="Michael Hepner" userId="77e86300bfaa4522" providerId="LiveId" clId="{7FCE4231-193C-4DCB-8884-5BE7D50D1D50}" dt="2024-09-15T19:06:39.176" v="1" actId="47"/>
        <pc:sldMkLst>
          <pc:docMk/>
          <pc:sldMk cId="1118476059" sldId="267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68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69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70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71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72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73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274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688224176" sldId="574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2589626861" sldId="677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1734306728" sldId="755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756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757"/>
        </pc:sldMkLst>
      </pc:sldChg>
      <pc:sldChg chg="del">
        <pc:chgData name="Michael Hepner" userId="77e86300bfaa4522" providerId="LiveId" clId="{7FCE4231-193C-4DCB-8884-5BE7D50D1D50}" dt="2024-09-15T19:06:34.754" v="0" actId="47"/>
        <pc:sldMkLst>
          <pc:docMk/>
          <pc:sldMk cId="0" sldId="758"/>
        </pc:sldMkLst>
      </pc:sldChg>
      <pc:sldMasterChg chg="del delSldLayout">
        <pc:chgData name="Michael Hepner" userId="77e86300bfaa4522" providerId="LiveId" clId="{7FCE4231-193C-4DCB-8884-5BE7D50D1D50}" dt="2024-09-15T19:06:34.754" v="0" actId="47"/>
        <pc:sldMasterMkLst>
          <pc:docMk/>
          <pc:sldMasterMk cId="1052079603" sldId="2147483796"/>
        </pc:sldMasterMkLst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253350896" sldId="2147483797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889819658" sldId="2147483798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3770833279" sldId="2147483799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1476461696" sldId="2147483800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1980950733" sldId="2147483801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1794142885" sldId="2147483802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2768499517" sldId="2147483803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4154540096" sldId="2147483804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1682723616" sldId="2147483805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310804194" sldId="2147483806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1052079603" sldId="2147483796"/>
            <pc:sldLayoutMk cId="2048686460" sldId="2147483807"/>
          </pc:sldLayoutMkLst>
        </pc:sldLayoutChg>
      </pc:sldMasterChg>
      <pc:sldMasterChg chg="del delSldLayout">
        <pc:chgData name="Michael Hepner" userId="77e86300bfaa4522" providerId="LiveId" clId="{7FCE4231-193C-4DCB-8884-5BE7D50D1D50}" dt="2024-09-15T19:06:34.754" v="0" actId="47"/>
        <pc:sldMasterMkLst>
          <pc:docMk/>
          <pc:sldMasterMk cId="2199746611" sldId="2147483824"/>
        </pc:sldMasterMkLst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3865450692" sldId="2147483825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1439407590" sldId="2147483826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2722244110" sldId="2147483827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799050834" sldId="2147483828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1464698684" sldId="2147483829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275136844" sldId="2147483830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2940816096" sldId="2147483831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659410464" sldId="2147483832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2925492778" sldId="2147483833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2556881130" sldId="2147483834"/>
          </pc:sldLayoutMkLst>
        </pc:sldLayoutChg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2199746611" sldId="2147483824"/>
            <pc:sldLayoutMk cId="2873645978" sldId="2147483835"/>
          </pc:sldLayoutMkLst>
        </pc:sldLayoutChg>
      </pc:sldMasterChg>
      <pc:sldMasterChg chg="del delSldLayout">
        <pc:chgData name="Michael Hepner" userId="77e86300bfaa4522" providerId="LiveId" clId="{7FCE4231-193C-4DCB-8884-5BE7D50D1D50}" dt="2024-09-15T19:06:34.754" v="0" actId="47"/>
        <pc:sldMasterMkLst>
          <pc:docMk/>
          <pc:sldMasterMk cId="3619768170" sldId="2147483854"/>
        </pc:sldMasterMkLst>
        <pc:sldLayoutChg chg="del">
          <pc:chgData name="Michael Hepner" userId="77e86300bfaa4522" providerId="LiveId" clId="{7FCE4231-193C-4DCB-8884-5BE7D50D1D50}" dt="2024-09-15T19:06:34.754" v="0" actId="47"/>
          <pc:sldLayoutMkLst>
            <pc:docMk/>
            <pc:sldMasterMk cId="3619768170" sldId="2147483854"/>
            <pc:sldLayoutMk cId="3513575708" sldId="21474838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1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1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3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94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3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4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94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3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1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7F202-2100-F445-A054-07AF7019BE3D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3DF8DA-0A34-7548-8BDD-5432D2443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tone path&#10;&#10;Description automatically generated">
            <a:extLst>
              <a:ext uri="{FF2B5EF4-FFF2-40B4-BE49-F238E27FC236}">
                <a16:creationId xmlns:a16="http://schemas.microsoft.com/office/drawing/2014/main" id="{C109779A-9C0F-C55C-340B-86EB0053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A861B5-A1C8-D886-10B0-053CE2641352}"/>
              </a:ext>
            </a:extLst>
          </p:cNvPr>
          <p:cNvSpPr/>
          <p:nvPr/>
        </p:nvSpPr>
        <p:spPr>
          <a:xfrm>
            <a:off x="3163614" y="5181601"/>
            <a:ext cx="5827985" cy="1481959"/>
          </a:xfrm>
          <a:prstGeom prst="roundRect">
            <a:avLst/>
          </a:prstGeom>
          <a:solidFill>
            <a:schemeClr val="tx1">
              <a:alpha val="5520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Old Testament Shadows of Christ</a:t>
            </a:r>
          </a:p>
        </p:txBody>
      </p:sp>
    </p:spTree>
    <p:extLst>
      <p:ext uri="{BB962C8B-B14F-4D97-AF65-F5344CB8AC3E}">
        <p14:creationId xmlns:p14="http://schemas.microsoft.com/office/powerpoint/2010/main" val="7626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tone path&#10;&#10;Description automatically generated">
            <a:extLst>
              <a:ext uri="{FF2B5EF4-FFF2-40B4-BE49-F238E27FC236}">
                <a16:creationId xmlns:a16="http://schemas.microsoft.com/office/drawing/2014/main" id="{C109779A-9C0F-C55C-340B-86EB0053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A861B5-A1C8-D886-10B0-053CE2641352}"/>
              </a:ext>
            </a:extLst>
          </p:cNvPr>
          <p:cNvSpPr/>
          <p:nvPr/>
        </p:nvSpPr>
        <p:spPr>
          <a:xfrm>
            <a:off x="3836275" y="3563008"/>
            <a:ext cx="5118539" cy="3139964"/>
          </a:xfrm>
          <a:prstGeom prst="roundRect">
            <a:avLst>
              <a:gd name="adj" fmla="val 6158"/>
            </a:avLst>
          </a:prstGeom>
          <a:solidFill>
            <a:schemeClr val="tx1">
              <a:alpha val="5520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Introduction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Noah: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Gavin Thomas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Moses: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Kaz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 Willis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David: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Micah Blackaby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Conclusion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Prayer: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Blaine Thomas</a:t>
            </a:r>
          </a:p>
        </p:txBody>
      </p:sp>
    </p:spTree>
    <p:extLst>
      <p:ext uri="{BB962C8B-B14F-4D97-AF65-F5344CB8AC3E}">
        <p14:creationId xmlns:p14="http://schemas.microsoft.com/office/powerpoint/2010/main" val="2209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person and text&#10;&#10;Description automatically generated with medium confidence">
            <a:extLst>
              <a:ext uri="{FF2B5EF4-FFF2-40B4-BE49-F238E27FC236}">
                <a16:creationId xmlns:a16="http://schemas.microsoft.com/office/drawing/2014/main" id="{02BD2314-29C3-06AC-B9BE-835DE615D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435"/>
            <a:ext cx="9209141" cy="69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8216-FA5A-E3E1-45AD-02E9F76C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56B66-2965-A47E-BE01-54A544307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71ED957E-5BF2-8E1C-4A78-3E899A70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639"/>
            <a:ext cx="9144000" cy="70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tone path&#10;&#10;Description automatically generated">
            <a:extLst>
              <a:ext uri="{FF2B5EF4-FFF2-40B4-BE49-F238E27FC236}">
                <a16:creationId xmlns:a16="http://schemas.microsoft.com/office/drawing/2014/main" id="{C109779A-9C0F-C55C-340B-86EB0053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A861B5-A1C8-D886-10B0-053CE2641352}"/>
              </a:ext>
            </a:extLst>
          </p:cNvPr>
          <p:cNvSpPr/>
          <p:nvPr/>
        </p:nvSpPr>
        <p:spPr>
          <a:xfrm>
            <a:off x="3836275" y="3563008"/>
            <a:ext cx="5118539" cy="3139964"/>
          </a:xfrm>
          <a:prstGeom prst="roundRect">
            <a:avLst>
              <a:gd name="adj" fmla="val 6158"/>
            </a:avLst>
          </a:prstGeom>
          <a:solidFill>
            <a:schemeClr val="tx1">
              <a:alpha val="5520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Introduction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Noah: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Gavin Thomas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Moses: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Kaz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 Willis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David: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Micah Blackaby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Conclusion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Prayer: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Blaine Thomas</a:t>
            </a:r>
          </a:p>
        </p:txBody>
      </p:sp>
    </p:spTree>
    <p:extLst>
      <p:ext uri="{BB962C8B-B14F-4D97-AF65-F5344CB8AC3E}">
        <p14:creationId xmlns:p14="http://schemas.microsoft.com/office/powerpoint/2010/main" val="79945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6741</TotalTime>
  <Words>42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Avenir Black</vt:lpstr>
      <vt:lpstr>Avenir Heavy</vt:lpstr>
      <vt:lpstr>Calibri</vt:lpstr>
      <vt:lpstr>Century Gothic</vt:lpstr>
      <vt:lpstr>Wingdings 3</vt:lpstr>
      <vt:lpstr>2_Ion Boardroom</vt:lpstr>
      <vt:lpstr>1_Office Theme</vt:lpstr>
      <vt:lpstr>PowerPoint Presentation</vt:lpstr>
      <vt:lpstr>PowerPoint Presentation</vt:lpstr>
      <vt:lpstr>PowerPoint Presentation</vt:lpstr>
      <vt:lpstr>PowerPoint Presentation</vt:lpstr>
      <vt:lpstr>Moses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277</cp:revision>
  <dcterms:created xsi:type="dcterms:W3CDTF">2008-03-16T18:22:36Z</dcterms:created>
  <dcterms:modified xsi:type="dcterms:W3CDTF">2024-09-15T19:06:42Z</dcterms:modified>
</cp:coreProperties>
</file>