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836" r:id="rId2"/>
    <p:sldMasterId id="2147483854" r:id="rId3"/>
    <p:sldMasterId id="2147483867" r:id="rId4"/>
    <p:sldMasterId id="2147483880" r:id="rId5"/>
  </p:sldMasterIdLst>
  <p:notesMasterIdLst>
    <p:notesMasterId r:id="rId31"/>
  </p:notesMasterIdLst>
  <p:sldIdLst>
    <p:sldId id="759" r:id="rId6"/>
    <p:sldId id="256" r:id="rId7"/>
    <p:sldId id="257" r:id="rId8"/>
    <p:sldId id="258" r:id="rId9"/>
    <p:sldId id="259" r:id="rId10"/>
    <p:sldId id="260" r:id="rId11"/>
    <p:sldId id="261" r:id="rId12"/>
    <p:sldId id="262" r:id="rId13"/>
    <p:sldId id="263" r:id="rId14"/>
    <p:sldId id="264" r:id="rId15"/>
    <p:sldId id="756" r:id="rId16"/>
    <p:sldId id="266" r:id="rId17"/>
    <p:sldId id="757" r:id="rId18"/>
    <p:sldId id="268" r:id="rId19"/>
    <p:sldId id="269" r:id="rId20"/>
    <p:sldId id="270" r:id="rId21"/>
    <p:sldId id="271" r:id="rId22"/>
    <p:sldId id="272" r:id="rId23"/>
    <p:sldId id="273" r:id="rId24"/>
    <p:sldId id="274" r:id="rId25"/>
    <p:sldId id="275" r:id="rId26"/>
    <p:sldId id="276" r:id="rId27"/>
    <p:sldId id="277" r:id="rId28"/>
    <p:sldId id="278" r:id="rId29"/>
    <p:sldId id="26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3C64C86B-CB58-4823-BD8C-F68585D6F563}">
          <p14:sldIdLst/>
        </p14:section>
        <p14:section name="Song" id="{D8F5DF2E-0DD5-48CF-943A-FBF98F807EFB}">
          <p14:sldIdLst/>
        </p14:section>
        <p14:section name="Prayer" id="{785FF2CF-754D-491F-BE90-82FA25063A3E}">
          <p14:sldIdLst>
            <p14:sldId id="759"/>
          </p14:sldIdLst>
        </p14:section>
        <p14:section name="Exhortation and Dismissal" id="{ABD5E9EE-E79A-42ED-AA6A-24EF3777B493}">
          <p14:sldIdLst>
            <p14:sldId id="256"/>
            <p14:sldId id="257"/>
            <p14:sldId id="258"/>
            <p14:sldId id="259"/>
            <p14:sldId id="260"/>
            <p14:sldId id="261"/>
            <p14:sldId id="262"/>
            <p14:sldId id="263"/>
            <p14:sldId id="264"/>
            <p14:sldId id="756"/>
            <p14:sldId id="266"/>
            <p14:sldId id="757"/>
            <p14:sldId id="268"/>
            <p14:sldId id="269"/>
            <p14:sldId id="270"/>
            <p14:sldId id="271"/>
            <p14:sldId id="272"/>
            <p14:sldId id="273"/>
            <p14:sldId id="274"/>
            <p14:sldId id="275"/>
            <p14:sldId id="276"/>
            <p14:sldId id="277"/>
            <p14:sldId id="278"/>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6" d="100"/>
          <a:sy n="66" d="100"/>
        </p:scale>
        <p:origin x="475"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099"/>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8/4/2024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5335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080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04868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3317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51274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4532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EBEC99-BF0C-402D-B97E-F8E1AF59CFF3}"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127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BEC99-BF0C-402D-B97E-F8E1AF59CFF3}"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5598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EBEC99-BF0C-402D-B97E-F8E1AF59CFF3}" type="datetimeFigureOut">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9692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BEC99-BF0C-402D-B97E-F8E1AF59CFF3}"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88513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6635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889819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9403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812537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04255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12911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976912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23323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60929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26438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86312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ADFB98A-7036-4FCB-BDFC-B851357A3006}"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403252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7083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8" name="PlaceHolder 2"/>
          <p:cNvSpPr>
            <a:spLocks noGrp="1"/>
          </p:cNvSpPr>
          <p:nvPr>
            <p:ph type="subTitle"/>
          </p:nvPr>
        </p:nvSpPr>
        <p:spPr>
          <a:xfrm>
            <a:off x="489655" y="1741275"/>
            <a:ext cx="8163738" cy="4353842"/>
          </a:xfrm>
          <a:prstGeom prst="rect">
            <a:avLst/>
          </a:prstGeom>
          <a:noFill/>
          <a:ln w="0">
            <a:noFill/>
          </a:ln>
        </p:spPr>
        <p:txBody>
          <a:bodyPr lIns="0" tIns="0" rIns="0" bIns="0" anchor="ctr">
            <a:noAutofit/>
          </a:bodyPr>
          <a:lstStyle/>
          <a:p>
            <a:pPr algn="ctr">
              <a:buNone/>
            </a:pPr>
            <a:endParaRPr lang="en-US" sz="2902"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7072A4B-7077-46D8-AE81-1C89A348F12B}"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3363486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20" name="PlaceHolder 2"/>
          <p:cNvSpPr>
            <a:spLocks noGrp="1"/>
          </p:cNvSpPr>
          <p:nvPr>
            <p:ph/>
          </p:nvPr>
        </p:nvSpPr>
        <p:spPr>
          <a:xfrm>
            <a:off x="489655" y="1741275"/>
            <a:ext cx="8163738"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E2B43E6-C6B1-4928-8E6A-E8226138BDD8}"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1442812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22" name="PlaceHolder 2"/>
          <p:cNvSpPr>
            <a:spLocks noGrp="1"/>
          </p:cNvSpPr>
          <p:nvPr>
            <p:ph/>
          </p:nvPr>
        </p:nvSpPr>
        <p:spPr>
          <a:xfrm>
            <a:off x="489654"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23" name="PlaceHolder 3"/>
          <p:cNvSpPr>
            <a:spLocks noGrp="1"/>
          </p:cNvSpPr>
          <p:nvPr>
            <p:ph/>
          </p:nvPr>
        </p:nvSpPr>
        <p:spPr>
          <a:xfrm>
            <a:off x="4673113"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46482F34-680C-4A81-9D88-50EFB1699FFB}" type="slidenum">
              <a:t>‹#›</a:t>
            </a:fld>
            <a:endParaRPr/>
          </a:p>
        </p:txBody>
      </p:sp>
      <p:sp>
        <p:nvSpPr>
          <p:cNvPr id="7"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1370718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8C1EBD81-D260-4853-B6BB-447873764E89}"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1449023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489655" y="326448"/>
            <a:ext cx="8163738" cy="5551581"/>
          </a:xfrm>
          <a:prstGeom prst="rect">
            <a:avLst/>
          </a:prstGeom>
          <a:noFill/>
          <a:ln w="0">
            <a:noFill/>
          </a:ln>
        </p:spPr>
        <p:txBody>
          <a:bodyPr lIns="0" tIns="0" rIns="0" bIns="0" anchor="ctr">
            <a:noAutofit/>
          </a:bodyPr>
          <a:lstStyle/>
          <a:p>
            <a:pPr algn="ctr">
              <a:buNone/>
            </a:pPr>
            <a:endParaRPr lang="en-US" sz="2902"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D8B0AE5-3120-4520-B220-F1CC739FF6A1}"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173544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27"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28" name="PlaceHolder 3"/>
          <p:cNvSpPr>
            <a:spLocks noGrp="1"/>
          </p:cNvSpPr>
          <p:nvPr>
            <p:ph/>
          </p:nvPr>
        </p:nvSpPr>
        <p:spPr>
          <a:xfrm>
            <a:off x="4673113"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29" name="PlaceHolder 4"/>
          <p:cNvSpPr>
            <a:spLocks noGrp="1"/>
          </p:cNvSpPr>
          <p:nvPr>
            <p:ph/>
          </p:nvPr>
        </p:nvSpPr>
        <p:spPr>
          <a:xfrm>
            <a:off x="489654"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436895A-45F0-453A-A4AC-6A4541DEA6D2}"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4130310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31" name="PlaceHolder 2"/>
          <p:cNvSpPr>
            <a:spLocks noGrp="1"/>
          </p:cNvSpPr>
          <p:nvPr>
            <p:ph/>
          </p:nvPr>
        </p:nvSpPr>
        <p:spPr>
          <a:xfrm>
            <a:off x="489654"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32"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33" name="PlaceHolder 4"/>
          <p:cNvSpPr>
            <a:spLocks noGrp="1"/>
          </p:cNvSpPr>
          <p:nvPr>
            <p:ph/>
          </p:nvPr>
        </p:nvSpPr>
        <p:spPr>
          <a:xfrm>
            <a:off x="4673113"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5EB6003A-967F-40D8-9254-6D62D41633A5}"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320481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35"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36"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37" name="PlaceHolder 4"/>
          <p:cNvSpPr>
            <a:spLocks noGrp="1"/>
          </p:cNvSpPr>
          <p:nvPr>
            <p:ph/>
          </p:nvPr>
        </p:nvSpPr>
        <p:spPr>
          <a:xfrm>
            <a:off x="489655" y="4015315"/>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B6AF99D-FA7A-47AC-A300-A2A997D2D191}"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3311595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39" name="PlaceHolder 2"/>
          <p:cNvSpPr>
            <a:spLocks noGrp="1"/>
          </p:cNvSpPr>
          <p:nvPr>
            <p:ph/>
          </p:nvPr>
        </p:nvSpPr>
        <p:spPr>
          <a:xfrm>
            <a:off x="489655" y="1741276"/>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40" name="PlaceHolder 3"/>
          <p:cNvSpPr>
            <a:spLocks noGrp="1"/>
          </p:cNvSpPr>
          <p:nvPr>
            <p:ph/>
          </p:nvPr>
        </p:nvSpPr>
        <p:spPr>
          <a:xfrm>
            <a:off x="489655" y="4015315"/>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8D11D07C-599B-4294-ACF8-E87D16C4BBA0}" type="slidenum">
              <a:t>‹#›</a:t>
            </a:fld>
            <a:endParaRPr/>
          </a:p>
        </p:txBody>
      </p:sp>
      <p:sp>
        <p:nvSpPr>
          <p:cNvPr id="7"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1322013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42"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43"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44" name="PlaceHolder 4"/>
          <p:cNvSpPr>
            <a:spLocks noGrp="1"/>
          </p:cNvSpPr>
          <p:nvPr>
            <p:ph/>
          </p:nvPr>
        </p:nvSpPr>
        <p:spPr>
          <a:xfrm>
            <a:off x="489654"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45" name="PlaceHolder 5"/>
          <p:cNvSpPr>
            <a:spLocks noGrp="1"/>
          </p:cNvSpPr>
          <p:nvPr>
            <p:ph/>
          </p:nvPr>
        </p:nvSpPr>
        <p:spPr>
          <a:xfrm>
            <a:off x="4673113"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513A9CB-C43F-4D03-B354-FBAC89914633}" type="slidenum">
              <a:t>‹#›</a:t>
            </a:fld>
            <a:endParaRPr/>
          </a:p>
        </p:txBody>
      </p:sp>
      <p:sp>
        <p:nvSpPr>
          <p:cNvPr id="9" name="PlaceHolder 8"/>
          <p:cNvSpPr>
            <a:spLocks noGrp="1"/>
          </p:cNvSpPr>
          <p:nvPr>
            <p:ph type="dt" idx="1"/>
          </p:nvPr>
        </p:nvSpPr>
        <p:spPr/>
        <p:txBody>
          <a:bodyPr/>
          <a:lstStyle/>
          <a:p>
            <a:endParaRPr/>
          </a:p>
        </p:txBody>
      </p:sp>
    </p:spTree>
    <p:extLst>
      <p:ext uri="{BB962C8B-B14F-4D97-AF65-F5344CB8AC3E}">
        <p14:creationId xmlns:p14="http://schemas.microsoft.com/office/powerpoint/2010/main" val="224592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47646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47" name="PlaceHolder 2"/>
          <p:cNvSpPr>
            <a:spLocks noGrp="1"/>
          </p:cNvSpPr>
          <p:nvPr>
            <p:ph/>
          </p:nvPr>
        </p:nvSpPr>
        <p:spPr>
          <a:xfrm>
            <a:off x="489655"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48" name="PlaceHolder 3"/>
          <p:cNvSpPr>
            <a:spLocks noGrp="1"/>
          </p:cNvSpPr>
          <p:nvPr>
            <p:ph/>
          </p:nvPr>
        </p:nvSpPr>
        <p:spPr>
          <a:xfrm>
            <a:off x="3249881"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49" name="PlaceHolder 4"/>
          <p:cNvSpPr>
            <a:spLocks noGrp="1"/>
          </p:cNvSpPr>
          <p:nvPr>
            <p:ph/>
          </p:nvPr>
        </p:nvSpPr>
        <p:spPr>
          <a:xfrm>
            <a:off x="6010435"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50" name="PlaceHolder 5"/>
          <p:cNvSpPr>
            <a:spLocks noGrp="1"/>
          </p:cNvSpPr>
          <p:nvPr>
            <p:ph/>
          </p:nvPr>
        </p:nvSpPr>
        <p:spPr>
          <a:xfrm>
            <a:off x="489655"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51" name="PlaceHolder 6"/>
          <p:cNvSpPr>
            <a:spLocks noGrp="1"/>
          </p:cNvSpPr>
          <p:nvPr>
            <p:ph/>
          </p:nvPr>
        </p:nvSpPr>
        <p:spPr>
          <a:xfrm>
            <a:off x="3249881"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52" name="PlaceHolder 7"/>
          <p:cNvSpPr>
            <a:spLocks noGrp="1"/>
          </p:cNvSpPr>
          <p:nvPr>
            <p:ph/>
          </p:nvPr>
        </p:nvSpPr>
        <p:spPr>
          <a:xfrm>
            <a:off x="6010435"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882F5103-431E-4A08-A787-2FD6B1AFD8CB}" type="slidenum">
              <a:t>‹#›</a:t>
            </a:fld>
            <a:endParaRPr/>
          </a:p>
        </p:txBody>
      </p:sp>
      <p:sp>
        <p:nvSpPr>
          <p:cNvPr id="11" name="PlaceHolder 10"/>
          <p:cNvSpPr>
            <a:spLocks noGrp="1"/>
          </p:cNvSpPr>
          <p:nvPr>
            <p:ph type="dt" idx="1"/>
          </p:nvPr>
        </p:nvSpPr>
        <p:spPr/>
        <p:txBody>
          <a:bodyPr/>
          <a:lstStyle/>
          <a:p>
            <a:endParaRPr/>
          </a:p>
        </p:txBody>
      </p:sp>
    </p:spTree>
    <p:extLst>
      <p:ext uri="{BB962C8B-B14F-4D97-AF65-F5344CB8AC3E}">
        <p14:creationId xmlns:p14="http://schemas.microsoft.com/office/powerpoint/2010/main" val="276548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13FE574A-2F2E-425E-A86E-99AE52D841E4}" type="slidenum">
              <a:t>‹#›</a:t>
            </a:fld>
            <a:endParaRPr/>
          </a:p>
        </p:txBody>
      </p:sp>
      <p:sp>
        <p:nvSpPr>
          <p:cNvPr id="4" name="PlaceHolder 3"/>
          <p:cNvSpPr>
            <a:spLocks noGrp="1"/>
          </p:cNvSpPr>
          <p:nvPr>
            <p:ph type="dt" idx="7"/>
          </p:nvPr>
        </p:nvSpPr>
        <p:spPr/>
        <p:txBody>
          <a:bodyPr/>
          <a:lstStyle/>
          <a:p>
            <a:endParaRPr/>
          </a:p>
        </p:txBody>
      </p:sp>
    </p:spTree>
    <p:extLst>
      <p:ext uri="{BB962C8B-B14F-4D97-AF65-F5344CB8AC3E}">
        <p14:creationId xmlns:p14="http://schemas.microsoft.com/office/powerpoint/2010/main" val="1354697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24" name="PlaceHolder 2"/>
          <p:cNvSpPr>
            <a:spLocks noGrp="1"/>
          </p:cNvSpPr>
          <p:nvPr>
            <p:ph type="subTitle"/>
          </p:nvPr>
        </p:nvSpPr>
        <p:spPr>
          <a:xfrm>
            <a:off x="489655" y="1741275"/>
            <a:ext cx="8163738" cy="4353842"/>
          </a:xfrm>
          <a:prstGeom prst="rect">
            <a:avLst/>
          </a:prstGeom>
          <a:noFill/>
          <a:ln w="0">
            <a:noFill/>
          </a:ln>
        </p:spPr>
        <p:txBody>
          <a:bodyPr lIns="0" tIns="0" rIns="0" bIns="0" anchor="ctr">
            <a:noAutofit/>
          </a:bodyPr>
          <a:lstStyle/>
          <a:p>
            <a:pPr algn="ctr">
              <a:buNone/>
            </a:pPr>
            <a:endParaRPr lang="en-US" sz="2902"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12E17DD8-E69B-4184-82B5-25DB8A35F7A6}" type="slidenum">
              <a:t>‹#›</a:t>
            </a:fld>
            <a:endParaRPr/>
          </a:p>
        </p:txBody>
      </p:sp>
      <p:sp>
        <p:nvSpPr>
          <p:cNvPr id="6" name="PlaceHolder 5"/>
          <p:cNvSpPr>
            <a:spLocks noGrp="1"/>
          </p:cNvSpPr>
          <p:nvPr>
            <p:ph type="dt" idx="7"/>
          </p:nvPr>
        </p:nvSpPr>
        <p:spPr/>
        <p:txBody>
          <a:bodyPr/>
          <a:lstStyle/>
          <a:p>
            <a:endParaRPr/>
          </a:p>
        </p:txBody>
      </p:sp>
    </p:spTree>
    <p:extLst>
      <p:ext uri="{BB962C8B-B14F-4D97-AF65-F5344CB8AC3E}">
        <p14:creationId xmlns:p14="http://schemas.microsoft.com/office/powerpoint/2010/main" val="889007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26" name="PlaceHolder 2"/>
          <p:cNvSpPr>
            <a:spLocks noGrp="1"/>
          </p:cNvSpPr>
          <p:nvPr>
            <p:ph/>
          </p:nvPr>
        </p:nvSpPr>
        <p:spPr>
          <a:xfrm>
            <a:off x="489655" y="1741275"/>
            <a:ext cx="8163738"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9871800D-C466-4EF9-952A-E087D4E147B6}" type="slidenum">
              <a:t>‹#›</a:t>
            </a:fld>
            <a:endParaRPr/>
          </a:p>
        </p:txBody>
      </p:sp>
      <p:sp>
        <p:nvSpPr>
          <p:cNvPr id="6" name="PlaceHolder 5"/>
          <p:cNvSpPr>
            <a:spLocks noGrp="1"/>
          </p:cNvSpPr>
          <p:nvPr>
            <p:ph type="dt" idx="7"/>
          </p:nvPr>
        </p:nvSpPr>
        <p:spPr/>
        <p:txBody>
          <a:bodyPr/>
          <a:lstStyle/>
          <a:p>
            <a:endParaRPr/>
          </a:p>
        </p:txBody>
      </p:sp>
    </p:spTree>
    <p:extLst>
      <p:ext uri="{BB962C8B-B14F-4D97-AF65-F5344CB8AC3E}">
        <p14:creationId xmlns:p14="http://schemas.microsoft.com/office/powerpoint/2010/main" val="3112960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28" name="PlaceHolder 2"/>
          <p:cNvSpPr>
            <a:spLocks noGrp="1"/>
          </p:cNvSpPr>
          <p:nvPr>
            <p:ph/>
          </p:nvPr>
        </p:nvSpPr>
        <p:spPr>
          <a:xfrm>
            <a:off x="489654"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129" name="PlaceHolder 3"/>
          <p:cNvSpPr>
            <a:spLocks noGrp="1"/>
          </p:cNvSpPr>
          <p:nvPr>
            <p:ph/>
          </p:nvPr>
        </p:nvSpPr>
        <p:spPr>
          <a:xfrm>
            <a:off x="4673113"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FBA58CE7-088A-4E67-8931-499042CD3A7B}" type="slidenum">
              <a:t>‹#›</a:t>
            </a:fld>
            <a:endParaRPr/>
          </a:p>
        </p:txBody>
      </p:sp>
      <p:sp>
        <p:nvSpPr>
          <p:cNvPr id="7" name="PlaceHolder 6"/>
          <p:cNvSpPr>
            <a:spLocks noGrp="1"/>
          </p:cNvSpPr>
          <p:nvPr>
            <p:ph type="dt" idx="7"/>
          </p:nvPr>
        </p:nvSpPr>
        <p:spPr/>
        <p:txBody>
          <a:bodyPr/>
          <a:lstStyle/>
          <a:p>
            <a:endParaRPr/>
          </a:p>
        </p:txBody>
      </p:sp>
    </p:spTree>
    <p:extLst>
      <p:ext uri="{BB962C8B-B14F-4D97-AF65-F5344CB8AC3E}">
        <p14:creationId xmlns:p14="http://schemas.microsoft.com/office/powerpoint/2010/main" val="919402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B05509A1-BC12-4C6F-9926-A4980AAC8B61}" type="slidenum">
              <a:t>‹#›</a:t>
            </a:fld>
            <a:endParaRPr/>
          </a:p>
        </p:txBody>
      </p:sp>
      <p:sp>
        <p:nvSpPr>
          <p:cNvPr id="5" name="PlaceHolder 4"/>
          <p:cNvSpPr>
            <a:spLocks noGrp="1"/>
          </p:cNvSpPr>
          <p:nvPr>
            <p:ph type="dt" idx="7"/>
          </p:nvPr>
        </p:nvSpPr>
        <p:spPr/>
        <p:txBody>
          <a:bodyPr/>
          <a:lstStyle/>
          <a:p>
            <a:endParaRPr/>
          </a:p>
        </p:txBody>
      </p:sp>
    </p:spTree>
    <p:extLst>
      <p:ext uri="{BB962C8B-B14F-4D97-AF65-F5344CB8AC3E}">
        <p14:creationId xmlns:p14="http://schemas.microsoft.com/office/powerpoint/2010/main" val="2336270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89655" y="326448"/>
            <a:ext cx="8163738" cy="5551581"/>
          </a:xfrm>
          <a:prstGeom prst="rect">
            <a:avLst/>
          </a:prstGeom>
          <a:noFill/>
          <a:ln w="0">
            <a:noFill/>
          </a:ln>
        </p:spPr>
        <p:txBody>
          <a:bodyPr lIns="0" tIns="0" rIns="0" bIns="0" anchor="ctr">
            <a:noAutofit/>
          </a:bodyPr>
          <a:lstStyle/>
          <a:p>
            <a:pPr algn="ctr">
              <a:buNone/>
            </a:pPr>
            <a:endParaRPr lang="en-US" sz="2902"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7C787CAC-EF94-4224-B5D2-DBFBA86B04A3}" type="slidenum">
              <a:t>‹#›</a:t>
            </a:fld>
            <a:endParaRPr/>
          </a:p>
        </p:txBody>
      </p:sp>
      <p:sp>
        <p:nvSpPr>
          <p:cNvPr id="5" name="PlaceHolder 4"/>
          <p:cNvSpPr>
            <a:spLocks noGrp="1"/>
          </p:cNvSpPr>
          <p:nvPr>
            <p:ph type="dt" idx="7"/>
          </p:nvPr>
        </p:nvSpPr>
        <p:spPr/>
        <p:txBody>
          <a:bodyPr/>
          <a:lstStyle/>
          <a:p>
            <a:endParaRPr/>
          </a:p>
        </p:txBody>
      </p:sp>
    </p:spTree>
    <p:extLst>
      <p:ext uri="{BB962C8B-B14F-4D97-AF65-F5344CB8AC3E}">
        <p14:creationId xmlns:p14="http://schemas.microsoft.com/office/powerpoint/2010/main" val="3339573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33"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34" name="PlaceHolder 3"/>
          <p:cNvSpPr>
            <a:spLocks noGrp="1"/>
          </p:cNvSpPr>
          <p:nvPr>
            <p:ph/>
          </p:nvPr>
        </p:nvSpPr>
        <p:spPr>
          <a:xfrm>
            <a:off x="4673113"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135" name="PlaceHolder 4"/>
          <p:cNvSpPr>
            <a:spLocks noGrp="1"/>
          </p:cNvSpPr>
          <p:nvPr>
            <p:ph/>
          </p:nvPr>
        </p:nvSpPr>
        <p:spPr>
          <a:xfrm>
            <a:off x="489654"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A2F4E95E-647B-48F6-93C7-4CBF069A0E88}"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1860255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37" name="PlaceHolder 2"/>
          <p:cNvSpPr>
            <a:spLocks noGrp="1"/>
          </p:cNvSpPr>
          <p:nvPr>
            <p:ph/>
          </p:nvPr>
        </p:nvSpPr>
        <p:spPr>
          <a:xfrm>
            <a:off x="489654"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138"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39" name="PlaceHolder 4"/>
          <p:cNvSpPr>
            <a:spLocks noGrp="1"/>
          </p:cNvSpPr>
          <p:nvPr>
            <p:ph/>
          </p:nvPr>
        </p:nvSpPr>
        <p:spPr>
          <a:xfrm>
            <a:off x="4673113"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B4152BCA-E5A8-4E3A-829B-E1CC380EFAC0}"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120238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41"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42"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43" name="PlaceHolder 4"/>
          <p:cNvSpPr>
            <a:spLocks noGrp="1"/>
          </p:cNvSpPr>
          <p:nvPr>
            <p:ph/>
          </p:nvPr>
        </p:nvSpPr>
        <p:spPr>
          <a:xfrm>
            <a:off x="489655" y="4015315"/>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427A4950-1EA0-48D4-839A-D79DA5F6CDEC}"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65344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980950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45" name="PlaceHolder 2"/>
          <p:cNvSpPr>
            <a:spLocks noGrp="1"/>
          </p:cNvSpPr>
          <p:nvPr>
            <p:ph/>
          </p:nvPr>
        </p:nvSpPr>
        <p:spPr>
          <a:xfrm>
            <a:off x="489655" y="1741276"/>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46" name="PlaceHolder 3"/>
          <p:cNvSpPr>
            <a:spLocks noGrp="1"/>
          </p:cNvSpPr>
          <p:nvPr>
            <p:ph/>
          </p:nvPr>
        </p:nvSpPr>
        <p:spPr>
          <a:xfrm>
            <a:off x="489655" y="4015315"/>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6C7BAEBE-5554-4F74-AC49-9A92B3627A33}" type="slidenum">
              <a:t>‹#›</a:t>
            </a:fld>
            <a:endParaRPr/>
          </a:p>
        </p:txBody>
      </p:sp>
      <p:sp>
        <p:nvSpPr>
          <p:cNvPr id="7" name="PlaceHolder 6"/>
          <p:cNvSpPr>
            <a:spLocks noGrp="1"/>
          </p:cNvSpPr>
          <p:nvPr>
            <p:ph type="dt" idx="7"/>
          </p:nvPr>
        </p:nvSpPr>
        <p:spPr/>
        <p:txBody>
          <a:bodyPr/>
          <a:lstStyle/>
          <a:p>
            <a:endParaRPr/>
          </a:p>
        </p:txBody>
      </p:sp>
    </p:spTree>
    <p:extLst>
      <p:ext uri="{BB962C8B-B14F-4D97-AF65-F5344CB8AC3E}">
        <p14:creationId xmlns:p14="http://schemas.microsoft.com/office/powerpoint/2010/main" val="3491072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48"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49"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50" name="PlaceHolder 4"/>
          <p:cNvSpPr>
            <a:spLocks noGrp="1"/>
          </p:cNvSpPr>
          <p:nvPr>
            <p:ph/>
          </p:nvPr>
        </p:nvSpPr>
        <p:spPr>
          <a:xfrm>
            <a:off x="489654"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51" name="PlaceHolder 5"/>
          <p:cNvSpPr>
            <a:spLocks noGrp="1"/>
          </p:cNvSpPr>
          <p:nvPr>
            <p:ph/>
          </p:nvPr>
        </p:nvSpPr>
        <p:spPr>
          <a:xfrm>
            <a:off x="4673113"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37EE9AB3-B5C8-4FDD-B9EE-B370C40EE7D7}" type="slidenum">
              <a:t>‹#›</a:t>
            </a:fld>
            <a:endParaRPr/>
          </a:p>
        </p:txBody>
      </p:sp>
      <p:sp>
        <p:nvSpPr>
          <p:cNvPr id="9" name="PlaceHolder 8"/>
          <p:cNvSpPr>
            <a:spLocks noGrp="1"/>
          </p:cNvSpPr>
          <p:nvPr>
            <p:ph type="dt" idx="7"/>
          </p:nvPr>
        </p:nvSpPr>
        <p:spPr/>
        <p:txBody>
          <a:bodyPr/>
          <a:lstStyle/>
          <a:p>
            <a:endParaRPr/>
          </a:p>
        </p:txBody>
      </p:sp>
    </p:spTree>
    <p:extLst>
      <p:ext uri="{BB962C8B-B14F-4D97-AF65-F5344CB8AC3E}">
        <p14:creationId xmlns:p14="http://schemas.microsoft.com/office/powerpoint/2010/main" val="2107187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53" name="PlaceHolder 2"/>
          <p:cNvSpPr>
            <a:spLocks noGrp="1"/>
          </p:cNvSpPr>
          <p:nvPr>
            <p:ph/>
          </p:nvPr>
        </p:nvSpPr>
        <p:spPr>
          <a:xfrm>
            <a:off x="489655"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54" name="PlaceHolder 3"/>
          <p:cNvSpPr>
            <a:spLocks noGrp="1"/>
          </p:cNvSpPr>
          <p:nvPr>
            <p:ph/>
          </p:nvPr>
        </p:nvSpPr>
        <p:spPr>
          <a:xfrm>
            <a:off x="3249881"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55" name="PlaceHolder 4"/>
          <p:cNvSpPr>
            <a:spLocks noGrp="1"/>
          </p:cNvSpPr>
          <p:nvPr>
            <p:ph/>
          </p:nvPr>
        </p:nvSpPr>
        <p:spPr>
          <a:xfrm>
            <a:off x="6010435"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56" name="PlaceHolder 5"/>
          <p:cNvSpPr>
            <a:spLocks noGrp="1"/>
          </p:cNvSpPr>
          <p:nvPr>
            <p:ph/>
          </p:nvPr>
        </p:nvSpPr>
        <p:spPr>
          <a:xfrm>
            <a:off x="489655"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57" name="PlaceHolder 6"/>
          <p:cNvSpPr>
            <a:spLocks noGrp="1"/>
          </p:cNvSpPr>
          <p:nvPr>
            <p:ph/>
          </p:nvPr>
        </p:nvSpPr>
        <p:spPr>
          <a:xfrm>
            <a:off x="3249881"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58" name="PlaceHolder 7"/>
          <p:cNvSpPr>
            <a:spLocks noGrp="1"/>
          </p:cNvSpPr>
          <p:nvPr>
            <p:ph/>
          </p:nvPr>
        </p:nvSpPr>
        <p:spPr>
          <a:xfrm>
            <a:off x="6010435"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72270A2D-04D6-4B8C-93BC-289A6DD3ED12}" type="slidenum">
              <a:t>‹#›</a:t>
            </a:fld>
            <a:endParaRPr/>
          </a:p>
        </p:txBody>
      </p:sp>
      <p:sp>
        <p:nvSpPr>
          <p:cNvPr id="11" name="PlaceHolder 10"/>
          <p:cNvSpPr>
            <a:spLocks noGrp="1"/>
          </p:cNvSpPr>
          <p:nvPr>
            <p:ph type="dt" idx="7"/>
          </p:nvPr>
        </p:nvSpPr>
        <p:spPr/>
        <p:txBody>
          <a:bodyPr/>
          <a:lstStyle/>
          <a:p>
            <a:endParaRPr/>
          </a:p>
        </p:txBody>
      </p:sp>
    </p:spTree>
    <p:extLst>
      <p:ext uri="{BB962C8B-B14F-4D97-AF65-F5344CB8AC3E}">
        <p14:creationId xmlns:p14="http://schemas.microsoft.com/office/powerpoint/2010/main" val="4170588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D2CAC32D-F8B7-4912-9913-D320A79E9456}" type="slidenum">
              <a:t>‹#›</a:t>
            </a:fld>
            <a:endParaRPr/>
          </a:p>
        </p:txBody>
      </p:sp>
      <p:sp>
        <p:nvSpPr>
          <p:cNvPr id="4" name="PlaceHolder 3"/>
          <p:cNvSpPr>
            <a:spLocks noGrp="1"/>
          </p:cNvSpPr>
          <p:nvPr>
            <p:ph type="dt" idx="10"/>
          </p:nvPr>
        </p:nvSpPr>
        <p:spPr/>
        <p:txBody>
          <a:bodyPr/>
          <a:lstStyle/>
          <a:p>
            <a:endParaRPr/>
          </a:p>
        </p:txBody>
      </p:sp>
    </p:spTree>
    <p:extLst>
      <p:ext uri="{BB962C8B-B14F-4D97-AF65-F5344CB8AC3E}">
        <p14:creationId xmlns:p14="http://schemas.microsoft.com/office/powerpoint/2010/main" val="1373218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65" name="PlaceHolder 2"/>
          <p:cNvSpPr>
            <a:spLocks noGrp="1"/>
          </p:cNvSpPr>
          <p:nvPr>
            <p:ph type="subTitle"/>
          </p:nvPr>
        </p:nvSpPr>
        <p:spPr>
          <a:xfrm>
            <a:off x="489655" y="1741275"/>
            <a:ext cx="8163738" cy="4353842"/>
          </a:xfrm>
          <a:prstGeom prst="rect">
            <a:avLst/>
          </a:prstGeom>
          <a:noFill/>
          <a:ln w="0">
            <a:noFill/>
          </a:ln>
        </p:spPr>
        <p:txBody>
          <a:bodyPr lIns="0" tIns="0" rIns="0" bIns="0" anchor="ctr">
            <a:noAutofit/>
          </a:bodyPr>
          <a:lstStyle/>
          <a:p>
            <a:pPr algn="ctr">
              <a:buNone/>
            </a:pPr>
            <a:endParaRPr lang="en-US" sz="2902"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DC397067-5B5D-425C-8851-444894198619}" type="slidenum">
              <a:t>‹#›</a:t>
            </a:fld>
            <a:endParaRPr/>
          </a:p>
        </p:txBody>
      </p:sp>
      <p:sp>
        <p:nvSpPr>
          <p:cNvPr id="6" name="PlaceHolder 5"/>
          <p:cNvSpPr>
            <a:spLocks noGrp="1"/>
          </p:cNvSpPr>
          <p:nvPr>
            <p:ph type="dt" idx="10"/>
          </p:nvPr>
        </p:nvSpPr>
        <p:spPr/>
        <p:txBody>
          <a:bodyPr/>
          <a:lstStyle/>
          <a:p>
            <a:endParaRPr/>
          </a:p>
        </p:txBody>
      </p:sp>
    </p:spTree>
    <p:extLst>
      <p:ext uri="{BB962C8B-B14F-4D97-AF65-F5344CB8AC3E}">
        <p14:creationId xmlns:p14="http://schemas.microsoft.com/office/powerpoint/2010/main" val="2897725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67" name="PlaceHolder 2"/>
          <p:cNvSpPr>
            <a:spLocks noGrp="1"/>
          </p:cNvSpPr>
          <p:nvPr>
            <p:ph/>
          </p:nvPr>
        </p:nvSpPr>
        <p:spPr>
          <a:xfrm>
            <a:off x="489655" y="1741275"/>
            <a:ext cx="8163738"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0B83559D-DBDE-47E8-9487-F171B16CD34A}" type="slidenum">
              <a:t>‹#›</a:t>
            </a:fld>
            <a:endParaRPr/>
          </a:p>
        </p:txBody>
      </p:sp>
      <p:sp>
        <p:nvSpPr>
          <p:cNvPr id="6" name="PlaceHolder 5"/>
          <p:cNvSpPr>
            <a:spLocks noGrp="1"/>
          </p:cNvSpPr>
          <p:nvPr>
            <p:ph type="dt" idx="10"/>
          </p:nvPr>
        </p:nvSpPr>
        <p:spPr/>
        <p:txBody>
          <a:bodyPr/>
          <a:lstStyle/>
          <a:p>
            <a:endParaRPr/>
          </a:p>
        </p:txBody>
      </p:sp>
    </p:spTree>
    <p:extLst>
      <p:ext uri="{BB962C8B-B14F-4D97-AF65-F5344CB8AC3E}">
        <p14:creationId xmlns:p14="http://schemas.microsoft.com/office/powerpoint/2010/main" val="142722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69" name="PlaceHolder 2"/>
          <p:cNvSpPr>
            <a:spLocks noGrp="1"/>
          </p:cNvSpPr>
          <p:nvPr>
            <p:ph/>
          </p:nvPr>
        </p:nvSpPr>
        <p:spPr>
          <a:xfrm>
            <a:off x="489654"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170" name="PlaceHolder 3"/>
          <p:cNvSpPr>
            <a:spLocks noGrp="1"/>
          </p:cNvSpPr>
          <p:nvPr>
            <p:ph/>
          </p:nvPr>
        </p:nvSpPr>
        <p:spPr>
          <a:xfrm>
            <a:off x="4673113"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26374351-9697-4D56-9EFB-99F58F4B60E6}" type="slidenum">
              <a:t>‹#›</a:t>
            </a:fld>
            <a:endParaRPr/>
          </a:p>
        </p:txBody>
      </p:sp>
      <p:sp>
        <p:nvSpPr>
          <p:cNvPr id="7" name="PlaceHolder 6"/>
          <p:cNvSpPr>
            <a:spLocks noGrp="1"/>
          </p:cNvSpPr>
          <p:nvPr>
            <p:ph type="dt" idx="10"/>
          </p:nvPr>
        </p:nvSpPr>
        <p:spPr/>
        <p:txBody>
          <a:bodyPr/>
          <a:lstStyle/>
          <a:p>
            <a:endParaRPr/>
          </a:p>
        </p:txBody>
      </p:sp>
    </p:spTree>
    <p:extLst>
      <p:ext uri="{BB962C8B-B14F-4D97-AF65-F5344CB8AC3E}">
        <p14:creationId xmlns:p14="http://schemas.microsoft.com/office/powerpoint/2010/main" val="4038584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11C09637-4534-4521-B7EC-5D966F28164F}" type="slidenum">
              <a:t>‹#›</a:t>
            </a:fld>
            <a:endParaRPr/>
          </a:p>
        </p:txBody>
      </p:sp>
      <p:sp>
        <p:nvSpPr>
          <p:cNvPr id="5" name="PlaceHolder 4"/>
          <p:cNvSpPr>
            <a:spLocks noGrp="1"/>
          </p:cNvSpPr>
          <p:nvPr>
            <p:ph type="dt" idx="10"/>
          </p:nvPr>
        </p:nvSpPr>
        <p:spPr/>
        <p:txBody>
          <a:bodyPr/>
          <a:lstStyle/>
          <a:p>
            <a:endParaRPr/>
          </a:p>
        </p:txBody>
      </p:sp>
    </p:spTree>
    <p:extLst>
      <p:ext uri="{BB962C8B-B14F-4D97-AF65-F5344CB8AC3E}">
        <p14:creationId xmlns:p14="http://schemas.microsoft.com/office/powerpoint/2010/main" val="2565232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489655" y="326448"/>
            <a:ext cx="8163738" cy="5551581"/>
          </a:xfrm>
          <a:prstGeom prst="rect">
            <a:avLst/>
          </a:prstGeom>
          <a:noFill/>
          <a:ln w="0">
            <a:noFill/>
          </a:ln>
        </p:spPr>
        <p:txBody>
          <a:bodyPr lIns="0" tIns="0" rIns="0" bIns="0" anchor="ctr">
            <a:noAutofit/>
          </a:bodyPr>
          <a:lstStyle/>
          <a:p>
            <a:pPr algn="ctr">
              <a:buNone/>
            </a:pPr>
            <a:endParaRPr lang="en-US" sz="2902"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DDC0E48B-6657-4D4D-BE18-6A96C2D42E65}" type="slidenum">
              <a:t>‹#›</a:t>
            </a:fld>
            <a:endParaRPr/>
          </a:p>
        </p:txBody>
      </p:sp>
      <p:sp>
        <p:nvSpPr>
          <p:cNvPr id="5" name="PlaceHolder 4"/>
          <p:cNvSpPr>
            <a:spLocks noGrp="1"/>
          </p:cNvSpPr>
          <p:nvPr>
            <p:ph type="dt" idx="10"/>
          </p:nvPr>
        </p:nvSpPr>
        <p:spPr/>
        <p:txBody>
          <a:bodyPr/>
          <a:lstStyle/>
          <a:p>
            <a:endParaRPr/>
          </a:p>
        </p:txBody>
      </p:sp>
    </p:spTree>
    <p:extLst>
      <p:ext uri="{BB962C8B-B14F-4D97-AF65-F5344CB8AC3E}">
        <p14:creationId xmlns:p14="http://schemas.microsoft.com/office/powerpoint/2010/main" val="2877887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74"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75" name="PlaceHolder 3"/>
          <p:cNvSpPr>
            <a:spLocks noGrp="1"/>
          </p:cNvSpPr>
          <p:nvPr>
            <p:ph/>
          </p:nvPr>
        </p:nvSpPr>
        <p:spPr>
          <a:xfrm>
            <a:off x="4673113"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176" name="PlaceHolder 4"/>
          <p:cNvSpPr>
            <a:spLocks noGrp="1"/>
          </p:cNvSpPr>
          <p:nvPr>
            <p:ph/>
          </p:nvPr>
        </p:nvSpPr>
        <p:spPr>
          <a:xfrm>
            <a:off x="489654"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F89CE43-FA4D-46B2-A8C3-309661623335}" type="slidenum">
              <a:t>‹#›</a:t>
            </a:fld>
            <a:endParaRPr/>
          </a:p>
        </p:txBody>
      </p:sp>
      <p:sp>
        <p:nvSpPr>
          <p:cNvPr id="8" name="PlaceHolder 7"/>
          <p:cNvSpPr>
            <a:spLocks noGrp="1"/>
          </p:cNvSpPr>
          <p:nvPr>
            <p:ph type="dt" idx="10"/>
          </p:nvPr>
        </p:nvSpPr>
        <p:spPr/>
        <p:txBody>
          <a:bodyPr/>
          <a:lstStyle/>
          <a:p>
            <a:endParaRPr/>
          </a:p>
        </p:txBody>
      </p:sp>
    </p:spTree>
    <p:extLst>
      <p:ext uri="{BB962C8B-B14F-4D97-AF65-F5344CB8AC3E}">
        <p14:creationId xmlns:p14="http://schemas.microsoft.com/office/powerpoint/2010/main" val="253323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794142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78" name="PlaceHolder 2"/>
          <p:cNvSpPr>
            <a:spLocks noGrp="1"/>
          </p:cNvSpPr>
          <p:nvPr>
            <p:ph/>
          </p:nvPr>
        </p:nvSpPr>
        <p:spPr>
          <a:xfrm>
            <a:off x="489654" y="1741275"/>
            <a:ext cx="3983873" cy="4353842"/>
          </a:xfrm>
          <a:prstGeom prst="rect">
            <a:avLst/>
          </a:prstGeom>
          <a:noFill/>
          <a:ln w="0">
            <a:noFill/>
          </a:ln>
        </p:spPr>
        <p:txBody>
          <a:bodyPr lIns="0" tIns="0" rIns="0" bIns="0" anchor="t">
            <a:normAutofit/>
          </a:bodyPr>
          <a:lstStyle/>
          <a:p>
            <a:endParaRPr lang="en-US" sz="2902" b="0" strike="noStrike" spc="-1">
              <a:latin typeface="Arial"/>
            </a:endParaRPr>
          </a:p>
        </p:txBody>
      </p:sp>
      <p:sp>
        <p:nvSpPr>
          <p:cNvPr id="179"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80" name="PlaceHolder 4"/>
          <p:cNvSpPr>
            <a:spLocks noGrp="1"/>
          </p:cNvSpPr>
          <p:nvPr>
            <p:ph/>
          </p:nvPr>
        </p:nvSpPr>
        <p:spPr>
          <a:xfrm>
            <a:off x="4673113"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E644FE84-1319-4B7F-B3D1-336E1FE909DD}" type="slidenum">
              <a:t>‹#›</a:t>
            </a:fld>
            <a:endParaRPr/>
          </a:p>
        </p:txBody>
      </p:sp>
      <p:sp>
        <p:nvSpPr>
          <p:cNvPr id="8" name="PlaceHolder 7"/>
          <p:cNvSpPr>
            <a:spLocks noGrp="1"/>
          </p:cNvSpPr>
          <p:nvPr>
            <p:ph type="dt" idx="10"/>
          </p:nvPr>
        </p:nvSpPr>
        <p:spPr/>
        <p:txBody>
          <a:bodyPr/>
          <a:lstStyle/>
          <a:p>
            <a:endParaRPr/>
          </a:p>
        </p:txBody>
      </p:sp>
    </p:spTree>
    <p:extLst>
      <p:ext uri="{BB962C8B-B14F-4D97-AF65-F5344CB8AC3E}">
        <p14:creationId xmlns:p14="http://schemas.microsoft.com/office/powerpoint/2010/main" val="3669644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82"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83"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84" name="PlaceHolder 4"/>
          <p:cNvSpPr>
            <a:spLocks noGrp="1"/>
          </p:cNvSpPr>
          <p:nvPr>
            <p:ph/>
          </p:nvPr>
        </p:nvSpPr>
        <p:spPr>
          <a:xfrm>
            <a:off x="489655" y="4015315"/>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E32AF4D7-09CC-428D-8A4E-C91E5982710D}" type="slidenum">
              <a:t>‹#›</a:t>
            </a:fld>
            <a:endParaRPr/>
          </a:p>
        </p:txBody>
      </p:sp>
      <p:sp>
        <p:nvSpPr>
          <p:cNvPr id="8" name="PlaceHolder 7"/>
          <p:cNvSpPr>
            <a:spLocks noGrp="1"/>
          </p:cNvSpPr>
          <p:nvPr>
            <p:ph type="dt" idx="10"/>
          </p:nvPr>
        </p:nvSpPr>
        <p:spPr/>
        <p:txBody>
          <a:bodyPr/>
          <a:lstStyle/>
          <a:p>
            <a:endParaRPr/>
          </a:p>
        </p:txBody>
      </p:sp>
    </p:spTree>
    <p:extLst>
      <p:ext uri="{BB962C8B-B14F-4D97-AF65-F5344CB8AC3E}">
        <p14:creationId xmlns:p14="http://schemas.microsoft.com/office/powerpoint/2010/main" val="45926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86" name="PlaceHolder 2"/>
          <p:cNvSpPr>
            <a:spLocks noGrp="1"/>
          </p:cNvSpPr>
          <p:nvPr>
            <p:ph/>
          </p:nvPr>
        </p:nvSpPr>
        <p:spPr>
          <a:xfrm>
            <a:off x="489655" y="1741276"/>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87" name="PlaceHolder 3"/>
          <p:cNvSpPr>
            <a:spLocks noGrp="1"/>
          </p:cNvSpPr>
          <p:nvPr>
            <p:ph/>
          </p:nvPr>
        </p:nvSpPr>
        <p:spPr>
          <a:xfrm>
            <a:off x="489655" y="4015315"/>
            <a:ext cx="8163738"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30A394AB-1366-4665-BD50-8D2C7C3C5406}" type="slidenum">
              <a:t>‹#›</a:t>
            </a:fld>
            <a:endParaRPr/>
          </a:p>
        </p:txBody>
      </p:sp>
      <p:sp>
        <p:nvSpPr>
          <p:cNvPr id="7" name="PlaceHolder 6"/>
          <p:cNvSpPr>
            <a:spLocks noGrp="1"/>
          </p:cNvSpPr>
          <p:nvPr>
            <p:ph type="dt" idx="10"/>
          </p:nvPr>
        </p:nvSpPr>
        <p:spPr/>
        <p:txBody>
          <a:bodyPr/>
          <a:lstStyle/>
          <a:p>
            <a:endParaRPr/>
          </a:p>
        </p:txBody>
      </p:sp>
    </p:spTree>
    <p:extLst>
      <p:ext uri="{BB962C8B-B14F-4D97-AF65-F5344CB8AC3E}">
        <p14:creationId xmlns:p14="http://schemas.microsoft.com/office/powerpoint/2010/main" val="1308406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89" name="PlaceHolder 2"/>
          <p:cNvSpPr>
            <a:spLocks noGrp="1"/>
          </p:cNvSpPr>
          <p:nvPr>
            <p:ph/>
          </p:nvPr>
        </p:nvSpPr>
        <p:spPr>
          <a:xfrm>
            <a:off x="489654"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0" name="PlaceHolder 3"/>
          <p:cNvSpPr>
            <a:spLocks noGrp="1"/>
          </p:cNvSpPr>
          <p:nvPr>
            <p:ph/>
          </p:nvPr>
        </p:nvSpPr>
        <p:spPr>
          <a:xfrm>
            <a:off x="4673113" y="1741276"/>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1" name="PlaceHolder 4"/>
          <p:cNvSpPr>
            <a:spLocks noGrp="1"/>
          </p:cNvSpPr>
          <p:nvPr>
            <p:ph/>
          </p:nvPr>
        </p:nvSpPr>
        <p:spPr>
          <a:xfrm>
            <a:off x="489654"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2" name="PlaceHolder 5"/>
          <p:cNvSpPr>
            <a:spLocks noGrp="1"/>
          </p:cNvSpPr>
          <p:nvPr>
            <p:ph/>
          </p:nvPr>
        </p:nvSpPr>
        <p:spPr>
          <a:xfrm>
            <a:off x="4673113" y="4015315"/>
            <a:ext cx="3983873"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3AB8B795-F6C5-4B67-A911-735A2309E1B3}" type="slidenum">
              <a:t>‹#›</a:t>
            </a:fld>
            <a:endParaRPr/>
          </a:p>
        </p:txBody>
      </p:sp>
      <p:sp>
        <p:nvSpPr>
          <p:cNvPr id="9" name="PlaceHolder 8"/>
          <p:cNvSpPr>
            <a:spLocks noGrp="1"/>
          </p:cNvSpPr>
          <p:nvPr>
            <p:ph type="dt" idx="10"/>
          </p:nvPr>
        </p:nvSpPr>
        <p:spPr/>
        <p:txBody>
          <a:bodyPr/>
          <a:lstStyle/>
          <a:p>
            <a:endParaRPr/>
          </a:p>
        </p:txBody>
      </p:sp>
    </p:spTree>
    <p:extLst>
      <p:ext uri="{BB962C8B-B14F-4D97-AF65-F5344CB8AC3E}">
        <p14:creationId xmlns:p14="http://schemas.microsoft.com/office/powerpoint/2010/main" val="10109886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endParaRPr lang="en-US" sz="3990" b="0" strike="noStrike" spc="-1">
              <a:solidFill>
                <a:srgbClr val="FFFFFF"/>
              </a:solidFill>
              <a:latin typeface="Arial"/>
            </a:endParaRPr>
          </a:p>
        </p:txBody>
      </p:sp>
      <p:sp>
        <p:nvSpPr>
          <p:cNvPr id="194" name="PlaceHolder 2"/>
          <p:cNvSpPr>
            <a:spLocks noGrp="1"/>
          </p:cNvSpPr>
          <p:nvPr>
            <p:ph/>
          </p:nvPr>
        </p:nvSpPr>
        <p:spPr>
          <a:xfrm>
            <a:off x="489655"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5" name="PlaceHolder 3"/>
          <p:cNvSpPr>
            <a:spLocks noGrp="1"/>
          </p:cNvSpPr>
          <p:nvPr>
            <p:ph/>
          </p:nvPr>
        </p:nvSpPr>
        <p:spPr>
          <a:xfrm>
            <a:off x="3249881"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6" name="PlaceHolder 4"/>
          <p:cNvSpPr>
            <a:spLocks noGrp="1"/>
          </p:cNvSpPr>
          <p:nvPr>
            <p:ph/>
          </p:nvPr>
        </p:nvSpPr>
        <p:spPr>
          <a:xfrm>
            <a:off x="6010435" y="1741276"/>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7" name="PlaceHolder 5"/>
          <p:cNvSpPr>
            <a:spLocks noGrp="1"/>
          </p:cNvSpPr>
          <p:nvPr>
            <p:ph/>
          </p:nvPr>
        </p:nvSpPr>
        <p:spPr>
          <a:xfrm>
            <a:off x="489655"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8" name="PlaceHolder 6"/>
          <p:cNvSpPr>
            <a:spLocks noGrp="1"/>
          </p:cNvSpPr>
          <p:nvPr>
            <p:ph/>
          </p:nvPr>
        </p:nvSpPr>
        <p:spPr>
          <a:xfrm>
            <a:off x="3249881"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199" name="PlaceHolder 7"/>
          <p:cNvSpPr>
            <a:spLocks noGrp="1"/>
          </p:cNvSpPr>
          <p:nvPr>
            <p:ph/>
          </p:nvPr>
        </p:nvSpPr>
        <p:spPr>
          <a:xfrm>
            <a:off x="6010435" y="4015315"/>
            <a:ext cx="2628585" cy="2076538"/>
          </a:xfrm>
          <a:prstGeom prst="rect">
            <a:avLst/>
          </a:prstGeom>
          <a:noFill/>
          <a:ln w="0">
            <a:noFill/>
          </a:ln>
        </p:spPr>
        <p:txBody>
          <a:bodyPr lIns="0" tIns="0" rIns="0" bIns="0" anchor="t">
            <a:normAutofit/>
          </a:bodyPr>
          <a:lstStyle/>
          <a:p>
            <a:endParaRPr lang="en-US" sz="2902" b="0" strike="noStrike" spc="-1">
              <a:latin typeface="Arial"/>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1ECB666C-0720-4853-8AB1-5461BD52EA91}" type="slidenum">
              <a:t>‹#›</a:t>
            </a:fld>
            <a:endParaRPr/>
          </a:p>
        </p:txBody>
      </p:sp>
      <p:sp>
        <p:nvSpPr>
          <p:cNvPr id="11" name="PlaceHolder 10"/>
          <p:cNvSpPr>
            <a:spLocks noGrp="1"/>
          </p:cNvSpPr>
          <p:nvPr>
            <p:ph type="dt" idx="10"/>
          </p:nvPr>
        </p:nvSpPr>
        <p:spPr/>
        <p:txBody>
          <a:bodyPr/>
          <a:lstStyle/>
          <a:p>
            <a:endParaRPr/>
          </a:p>
        </p:txBody>
      </p:sp>
    </p:spTree>
    <p:extLst>
      <p:ext uri="{BB962C8B-B14F-4D97-AF65-F5344CB8AC3E}">
        <p14:creationId xmlns:p14="http://schemas.microsoft.com/office/powerpoint/2010/main" val="26521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76849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5454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68272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8/4/2024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105207960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94EBEC99-BF0C-402D-B97E-F8E1AF59CFF3}" type="datetimeFigureOut">
              <a:rPr lang="en-US" smtClean="0"/>
              <a:t>8/4/2024</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92978339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0" y="0"/>
            <a:ext cx="9143374" cy="6857374"/>
          </a:xfrm>
          <a:prstGeom prst="rect">
            <a:avLst/>
          </a:prstGeom>
          <a:gradFill rotWithShape="0">
            <a:gsLst>
              <a:gs pos="30000">
                <a:srgbClr val="000032"/>
              </a:gs>
              <a:gs pos="100000">
                <a:srgbClr val="F60063"/>
              </a:gs>
            </a:gsLst>
            <a:lin ang="4200000"/>
          </a:gradFill>
          <a:ln w="0">
            <a:noFill/>
          </a:ln>
        </p:spPr>
        <p:style>
          <a:lnRef idx="0">
            <a:scrgbClr r="0" g="0" b="0"/>
          </a:lnRef>
          <a:fillRef idx="0">
            <a:scrgbClr r="0" g="0" b="0"/>
          </a:fillRef>
          <a:effectRef idx="0">
            <a:scrgbClr r="0" g="0" b="0"/>
          </a:effectRef>
          <a:fontRef idx="minor"/>
        </p:style>
      </p:sp>
      <p:sp>
        <p:nvSpPr>
          <p:cNvPr id="18" name="PlaceHolder 1"/>
          <p:cNvSpPr>
            <a:spLocks noGrp="1"/>
          </p:cNvSpPr>
          <p:nvPr>
            <p:ph type="title"/>
          </p:nvPr>
        </p:nvSpPr>
        <p:spPr>
          <a:xfrm>
            <a:off x="489655" y="1741275"/>
            <a:ext cx="8163738" cy="1197413"/>
          </a:xfrm>
          <a:prstGeom prst="rect">
            <a:avLst/>
          </a:prstGeom>
          <a:noFill/>
          <a:ln w="0">
            <a:noFill/>
          </a:ln>
        </p:spPr>
        <p:txBody>
          <a:bodyPr lIns="0" tIns="0" rIns="0" bIns="0" anchor="ctr">
            <a:noAutofit/>
          </a:bodyPr>
          <a:lstStyle/>
          <a:p>
            <a:r>
              <a:rPr lang="en-US" sz="3990" b="0" strike="noStrike" spc="-1">
                <a:solidFill>
                  <a:srgbClr val="FFFFFF"/>
                </a:solidFill>
                <a:latin typeface="Arial"/>
              </a:rPr>
              <a:t>Click to edit the title text format</a:t>
            </a:r>
          </a:p>
        </p:txBody>
      </p:sp>
      <p:sp>
        <p:nvSpPr>
          <p:cNvPr id="2" name="PlaceHolder 2"/>
          <p:cNvSpPr>
            <a:spLocks noGrp="1"/>
          </p:cNvSpPr>
          <p:nvPr>
            <p:ph type="body"/>
          </p:nvPr>
        </p:nvSpPr>
        <p:spPr>
          <a:xfrm>
            <a:off x="489655" y="3156103"/>
            <a:ext cx="8163738" cy="2612240"/>
          </a:xfrm>
          <a:prstGeom prst="rect">
            <a:avLst/>
          </a:prstGeom>
          <a:noFill/>
          <a:ln w="0">
            <a:noFill/>
          </a:ln>
        </p:spPr>
        <p:txBody>
          <a:bodyPr lIns="0" tIns="0" rIns="0" bIns="0" anchor="t">
            <a:normAutofit fontScale="79000"/>
          </a:bodyPr>
          <a:lstStyle/>
          <a:p>
            <a:pPr marL="432000" indent="-324000">
              <a:spcAft>
                <a:spcPts val="1409"/>
              </a:spcAft>
              <a:buClr>
                <a:srgbClr val="FFFFFF"/>
              </a:buClr>
              <a:buSzPct val="45000"/>
              <a:buFont typeface="Wingdings" charset="2"/>
              <a:buChar char=""/>
            </a:pPr>
            <a:r>
              <a:rPr lang="en-US" sz="2902" b="0" strike="noStrike" spc="-1">
                <a:solidFill>
                  <a:srgbClr val="FFFFFF"/>
                </a:solidFill>
                <a:latin typeface="Arial"/>
              </a:rPr>
              <a:t>Click to edit the outline text format</a:t>
            </a:r>
          </a:p>
          <a:p>
            <a:pPr marL="783475" lvl="1" indent="-293803">
              <a:spcAft>
                <a:spcPts val="1020"/>
              </a:spcAft>
              <a:buClr>
                <a:srgbClr val="FFFFFF"/>
              </a:buClr>
              <a:buSzPct val="75000"/>
              <a:buFont typeface="Symbol" charset="2"/>
              <a:buChar char=""/>
            </a:pPr>
            <a:r>
              <a:rPr lang="en-US" sz="2539" b="0" strike="noStrike" spc="-1">
                <a:solidFill>
                  <a:srgbClr val="FFFFFF"/>
                </a:solidFill>
                <a:latin typeface="Arial"/>
              </a:rPr>
              <a:t>Second Outline Level</a:t>
            </a:r>
          </a:p>
          <a:p>
            <a:pPr marL="1175213" lvl="2" indent="-261158">
              <a:spcAft>
                <a:spcPts val="764"/>
              </a:spcAft>
              <a:buClr>
                <a:srgbClr val="FFFFFF"/>
              </a:buClr>
              <a:buSzPct val="45000"/>
              <a:buFont typeface="Wingdings" charset="2"/>
              <a:buChar char=""/>
            </a:pPr>
            <a:r>
              <a:rPr lang="en-US" sz="2176" b="0" strike="noStrike" spc="-1">
                <a:solidFill>
                  <a:srgbClr val="FFFFFF"/>
                </a:solidFill>
                <a:latin typeface="Arial"/>
              </a:rPr>
              <a:t>Third Outline Level</a:t>
            </a:r>
          </a:p>
          <a:p>
            <a:pPr marL="1566950" lvl="3" indent="-195869">
              <a:spcAft>
                <a:spcPts val="511"/>
              </a:spcAft>
              <a:buClr>
                <a:srgbClr val="FFFFFF"/>
              </a:buClr>
              <a:buSzPct val="75000"/>
              <a:buFont typeface="Symbol" charset="2"/>
              <a:buChar char=""/>
            </a:pPr>
            <a:r>
              <a:rPr lang="en-US" sz="1814" b="0" strike="noStrike" spc="-1">
                <a:solidFill>
                  <a:srgbClr val="FFFFFF"/>
                </a:solidFill>
                <a:latin typeface="Arial"/>
              </a:rPr>
              <a:t>Fourth Outline Level</a:t>
            </a:r>
          </a:p>
          <a:p>
            <a:pPr marL="1958688" lvl="4" indent="-195869">
              <a:spcAft>
                <a:spcPts val="257"/>
              </a:spcAft>
              <a:buClr>
                <a:srgbClr val="FFFFFF"/>
              </a:buClr>
              <a:buSzPct val="45000"/>
              <a:buFont typeface="Wingdings" charset="2"/>
              <a:buChar char=""/>
            </a:pPr>
            <a:r>
              <a:rPr lang="en-US" sz="2412" b="0" strike="noStrike" spc="-1">
                <a:solidFill>
                  <a:srgbClr val="FFFFFF"/>
                </a:solidFill>
                <a:latin typeface="Arial"/>
              </a:rPr>
              <a:t>Fifth Outline Level</a:t>
            </a:r>
          </a:p>
          <a:p>
            <a:pPr marL="2350426" lvl="5" indent="-195869">
              <a:spcAft>
                <a:spcPts val="342"/>
              </a:spcAft>
              <a:buClr>
                <a:srgbClr val="FFFFFF"/>
              </a:buClr>
              <a:buSzPct val="45000"/>
              <a:buFont typeface="Wingdings" charset="2"/>
              <a:buChar char=""/>
            </a:pPr>
            <a:r>
              <a:rPr lang="en-US" sz="3219" b="0" strike="noStrike" spc="-1">
                <a:solidFill>
                  <a:srgbClr val="FFFFFF"/>
                </a:solidFill>
                <a:latin typeface="Arial"/>
              </a:rPr>
              <a:t>Sixth Outline Level</a:t>
            </a:r>
          </a:p>
          <a:p>
            <a:pPr marL="2742163" lvl="6" indent="-195869">
              <a:spcAft>
                <a:spcPts val="455"/>
              </a:spcAft>
              <a:buClr>
                <a:srgbClr val="FFFFFF"/>
              </a:buClr>
              <a:buSzPct val="45000"/>
              <a:buFont typeface="Wingdings" charset="2"/>
              <a:buChar char=""/>
            </a:pPr>
            <a:r>
              <a:rPr lang="en-US" sz="4289" b="0" strike="noStrike" spc="-1">
                <a:solidFill>
                  <a:srgbClr val="FFFFFF"/>
                </a:solidFill>
                <a:latin typeface="Arial"/>
              </a:rPr>
              <a:t>Seventh Outline Level</a:t>
            </a:r>
          </a:p>
        </p:txBody>
      </p:sp>
      <p:sp>
        <p:nvSpPr>
          <p:cNvPr id="3" name="PlaceHolder 3"/>
          <p:cNvSpPr>
            <a:spLocks noGrp="1"/>
          </p:cNvSpPr>
          <p:nvPr>
            <p:ph type="dt" idx="1"/>
          </p:nvPr>
        </p:nvSpPr>
        <p:spPr>
          <a:xfrm>
            <a:off x="163000" y="6204151"/>
            <a:ext cx="2122598" cy="474329"/>
          </a:xfrm>
          <a:prstGeom prst="rect">
            <a:avLst/>
          </a:prstGeom>
          <a:noFill/>
          <a:ln w="0">
            <a:noFill/>
          </a:ln>
        </p:spPr>
        <p:txBody>
          <a:bodyPr lIns="0" tIns="0" rIns="0" bIns="0" anchor="b">
            <a:noAutofit/>
          </a:bodyPr>
          <a:lstStyle>
            <a:lvl1pPr>
              <a:defRPr lang="en-US" sz="1270" b="0" strike="noStrike" spc="-1">
                <a:solidFill>
                  <a:srgbClr val="FFFFFF"/>
                </a:solidFill>
                <a:latin typeface="Arial"/>
              </a:defRPr>
            </a:lvl1pPr>
          </a:lstStyle>
          <a:p>
            <a:r>
              <a:rPr lang="en-US" sz="1270" b="0" strike="noStrike" spc="-1">
                <a:solidFill>
                  <a:srgbClr val="FFFFFF"/>
                </a:solidFill>
                <a:latin typeface="Arial"/>
              </a:rPr>
              <a:t>&lt;date/time&gt;</a:t>
            </a:r>
          </a:p>
        </p:txBody>
      </p:sp>
      <p:sp>
        <p:nvSpPr>
          <p:cNvPr id="4" name="PlaceHolder 4"/>
          <p:cNvSpPr>
            <a:spLocks noGrp="1"/>
          </p:cNvSpPr>
          <p:nvPr>
            <p:ph type="ftr" idx="2"/>
          </p:nvPr>
        </p:nvSpPr>
        <p:spPr>
          <a:xfrm>
            <a:off x="3101907" y="6204151"/>
            <a:ext cx="2938907" cy="474329"/>
          </a:xfrm>
          <a:prstGeom prst="rect">
            <a:avLst/>
          </a:prstGeom>
          <a:noFill/>
          <a:ln w="0">
            <a:noFill/>
          </a:ln>
        </p:spPr>
        <p:txBody>
          <a:bodyPr lIns="0" tIns="0" rIns="0" bIns="0" anchor="b">
            <a:noAutofit/>
          </a:bodyPr>
          <a:lstStyle>
            <a:lvl1pPr algn="ctr">
              <a:buNone/>
              <a:defRPr lang="en-US" sz="1270" b="0" strike="noStrike" spc="-1">
                <a:solidFill>
                  <a:srgbClr val="FFFFFF"/>
                </a:solidFill>
                <a:latin typeface="Arial"/>
              </a:defRPr>
            </a:lvl1pPr>
          </a:lstStyle>
          <a:p>
            <a:pPr algn="ctr">
              <a:buNone/>
            </a:pPr>
            <a:r>
              <a:rPr lang="en-US" sz="1270" b="0" strike="noStrike" spc="-1">
                <a:solidFill>
                  <a:srgbClr val="FFFFFF"/>
                </a:solidFill>
                <a:latin typeface="Arial"/>
              </a:rPr>
              <a:t>&lt;footer&gt;</a:t>
            </a:r>
          </a:p>
        </p:txBody>
      </p:sp>
      <p:sp>
        <p:nvSpPr>
          <p:cNvPr id="5" name="PlaceHolder 5"/>
          <p:cNvSpPr>
            <a:spLocks noGrp="1"/>
          </p:cNvSpPr>
          <p:nvPr>
            <p:ph type="sldNum" idx="3"/>
          </p:nvPr>
        </p:nvSpPr>
        <p:spPr>
          <a:xfrm>
            <a:off x="6857449" y="6204151"/>
            <a:ext cx="2122598" cy="474329"/>
          </a:xfrm>
          <a:prstGeom prst="rect">
            <a:avLst/>
          </a:prstGeom>
          <a:noFill/>
          <a:ln w="0">
            <a:noFill/>
          </a:ln>
        </p:spPr>
        <p:txBody>
          <a:bodyPr lIns="0" tIns="0" rIns="0" bIns="0" anchor="b">
            <a:noAutofit/>
          </a:bodyPr>
          <a:lstStyle>
            <a:lvl1pPr algn="r">
              <a:buNone/>
              <a:defRPr lang="en-US" sz="1270" b="0" strike="noStrike" spc="-1">
                <a:solidFill>
                  <a:srgbClr val="FFFFFF"/>
                </a:solidFill>
                <a:latin typeface="Arial"/>
              </a:defRPr>
            </a:lvl1pPr>
          </a:lstStyle>
          <a:p>
            <a:pPr algn="r">
              <a:buNone/>
            </a:pPr>
            <a:fld id="{F16A6CF0-0163-424C-976F-574A438E3442}" type="slidenum">
              <a:rPr lang="en-US" sz="1270" b="0" strike="noStrike" spc="-1">
                <a:solidFill>
                  <a:srgbClr val="FFFFFF"/>
                </a:solidFill>
                <a:latin typeface="Arial"/>
              </a:rPr>
              <a:t>‹#›</a:t>
            </a:fld>
            <a:endParaRPr lang="en-US" sz="1270" b="0" strike="noStrike" spc="-1">
              <a:solidFill>
                <a:srgbClr val="FFFFFF"/>
              </a:solidFill>
              <a:latin typeface="Arial"/>
            </a:endParaRPr>
          </a:p>
        </p:txBody>
      </p:sp>
      <p:sp>
        <p:nvSpPr>
          <p:cNvPr id="6" name="Oval 5"/>
          <p:cNvSpPr/>
          <p:nvPr/>
        </p:nvSpPr>
        <p:spPr>
          <a:xfrm>
            <a:off x="1305963" y="1306120"/>
            <a:ext cx="1306290" cy="1523861"/>
          </a:xfrm>
          <a:prstGeom prst="ellipse">
            <a:avLst/>
          </a:prstGeom>
          <a:solidFill>
            <a:srgbClr val="FFFFFF">
              <a:alpha val="30000"/>
            </a:srgbClr>
          </a:solidFill>
          <a:ln w="0">
            <a:noFill/>
          </a:ln>
        </p:spPr>
        <p:style>
          <a:lnRef idx="0">
            <a:scrgbClr r="0" g="0" b="0"/>
          </a:lnRef>
          <a:fillRef idx="0">
            <a:scrgbClr r="0" g="0" b="0"/>
          </a:fillRef>
          <a:effectRef idx="0">
            <a:scrgbClr r="0" g="0" b="0"/>
          </a:effectRef>
          <a:fontRef idx="minor"/>
        </p:style>
      </p:sp>
      <p:sp>
        <p:nvSpPr>
          <p:cNvPr id="7" name="Oval 6"/>
          <p:cNvSpPr/>
          <p:nvPr/>
        </p:nvSpPr>
        <p:spPr>
          <a:xfrm>
            <a:off x="6694122" y="4788997"/>
            <a:ext cx="1306290" cy="1523861"/>
          </a:xfrm>
          <a:prstGeom prst="ellipse">
            <a:avLst/>
          </a:prstGeom>
          <a:solidFill>
            <a:srgbClr val="FFFFFF">
              <a:alpha val="30000"/>
            </a:srgbClr>
          </a:solidFill>
          <a:ln w="0">
            <a:noFill/>
          </a:ln>
        </p:spPr>
        <p:style>
          <a:lnRef idx="0">
            <a:scrgbClr r="0" g="0" b="0"/>
          </a:lnRef>
          <a:fillRef idx="0">
            <a:scrgbClr r="0" g="0" b="0"/>
          </a:fillRef>
          <a:effectRef idx="0">
            <a:scrgbClr r="0" g="0" b="0"/>
          </a:effectRef>
          <a:fontRef idx="minor"/>
        </p:style>
      </p:sp>
      <p:sp>
        <p:nvSpPr>
          <p:cNvPr id="8" name="Oval 7"/>
          <p:cNvSpPr/>
          <p:nvPr/>
        </p:nvSpPr>
        <p:spPr>
          <a:xfrm>
            <a:off x="8163412" y="3265136"/>
            <a:ext cx="1142963" cy="1306120"/>
          </a:xfrm>
          <a:prstGeom prst="ellipse">
            <a:avLst/>
          </a:pr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9" name="Oval 8"/>
          <p:cNvSpPr/>
          <p:nvPr/>
        </p:nvSpPr>
        <p:spPr>
          <a:xfrm>
            <a:off x="-163001" y="2938688"/>
            <a:ext cx="1306290" cy="1632568"/>
          </a:xfrm>
          <a:prstGeom prst="ellipse">
            <a:avLst/>
          </a:pr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10" name="Oval 9"/>
          <p:cNvSpPr/>
          <p:nvPr/>
        </p:nvSpPr>
        <p:spPr>
          <a:xfrm>
            <a:off x="489655" y="1306120"/>
            <a:ext cx="652981" cy="870964"/>
          </a:xfrm>
          <a:prstGeom prst="ellipse">
            <a:avLst/>
          </a:pr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11" name="Oval 10"/>
          <p:cNvSpPr/>
          <p:nvPr/>
        </p:nvSpPr>
        <p:spPr>
          <a:xfrm>
            <a:off x="0" y="1523535"/>
            <a:ext cx="652981" cy="870964"/>
          </a:xfrm>
          <a:prstGeom prst="ellipse">
            <a:avLst/>
          </a:prstGeom>
          <a:solidFill>
            <a:srgbClr val="FFFFFF">
              <a:alpha val="10000"/>
            </a:srgbClr>
          </a:solidFill>
          <a:ln w="0">
            <a:noFill/>
          </a:ln>
        </p:spPr>
        <p:style>
          <a:lnRef idx="0">
            <a:scrgbClr r="0" g="0" b="0"/>
          </a:lnRef>
          <a:fillRef idx="0">
            <a:scrgbClr r="0" g="0" b="0"/>
          </a:fillRef>
          <a:effectRef idx="0">
            <a:scrgbClr r="0" g="0" b="0"/>
          </a:effectRef>
          <a:fontRef idx="minor"/>
        </p:style>
      </p:sp>
      <p:sp>
        <p:nvSpPr>
          <p:cNvPr id="12" name="Oval 11"/>
          <p:cNvSpPr/>
          <p:nvPr/>
        </p:nvSpPr>
        <p:spPr>
          <a:xfrm>
            <a:off x="0" y="6312858"/>
            <a:ext cx="1469617" cy="1523861"/>
          </a:xfrm>
          <a:prstGeom prst="ellipse">
            <a:avLst/>
          </a:prstGeom>
          <a:solidFill>
            <a:srgbClr val="FFFFFF">
              <a:alpha val="15000"/>
            </a:srgbClr>
          </a:solidFill>
          <a:ln w="0">
            <a:noFill/>
          </a:ln>
        </p:spPr>
        <p:style>
          <a:lnRef idx="0">
            <a:scrgbClr r="0" g="0" b="0"/>
          </a:lnRef>
          <a:fillRef idx="0">
            <a:scrgbClr r="0" g="0" b="0"/>
          </a:fillRef>
          <a:effectRef idx="0">
            <a:scrgbClr r="0" g="0" b="0"/>
          </a:effectRef>
          <a:fontRef idx="minor"/>
        </p:style>
      </p:sp>
      <p:sp>
        <p:nvSpPr>
          <p:cNvPr id="13" name="Oval 12"/>
          <p:cNvSpPr/>
          <p:nvPr/>
        </p:nvSpPr>
        <p:spPr>
          <a:xfrm>
            <a:off x="8816720" y="5659635"/>
            <a:ext cx="652981" cy="870964"/>
          </a:xfrm>
          <a:prstGeom prst="ellipse">
            <a:avLst/>
          </a:prstGeom>
          <a:solidFill>
            <a:srgbClr val="FFFFFF">
              <a:alpha val="30000"/>
            </a:srgbClr>
          </a:solidFill>
          <a:ln w="0">
            <a:noFill/>
          </a:ln>
        </p:spPr>
        <p:style>
          <a:lnRef idx="0">
            <a:scrgbClr r="0" g="0" b="0"/>
          </a:lnRef>
          <a:fillRef idx="0">
            <a:scrgbClr r="0" g="0" b="0"/>
          </a:fillRef>
          <a:effectRef idx="0">
            <a:scrgbClr r="0" g="0" b="0"/>
          </a:effectRef>
          <a:fontRef idx="minor"/>
        </p:style>
      </p:sp>
      <p:sp>
        <p:nvSpPr>
          <p:cNvPr id="14" name="Oval 13"/>
          <p:cNvSpPr/>
          <p:nvPr/>
        </p:nvSpPr>
        <p:spPr>
          <a:xfrm>
            <a:off x="8653393" y="4135774"/>
            <a:ext cx="652981" cy="870964"/>
          </a:xfrm>
          <a:prstGeom prst="ellipse">
            <a:avLst/>
          </a:prstGeom>
          <a:solidFill>
            <a:srgbClr val="FFFFFF">
              <a:alpha val="10000"/>
            </a:srgbClr>
          </a:solidFill>
          <a:ln w="0">
            <a:noFill/>
          </a:ln>
        </p:spPr>
        <p:style>
          <a:lnRef idx="0">
            <a:scrgbClr r="0" g="0" b="0"/>
          </a:lnRef>
          <a:fillRef idx="0">
            <a:scrgbClr r="0" g="0" b="0"/>
          </a:fillRef>
          <a:effectRef idx="0">
            <a:scrgbClr r="0" g="0" b="0"/>
          </a:effectRef>
          <a:fontRef idx="minor"/>
        </p:style>
      </p:sp>
      <p:sp>
        <p:nvSpPr>
          <p:cNvPr id="15" name="Oval 14"/>
          <p:cNvSpPr/>
          <p:nvPr/>
        </p:nvSpPr>
        <p:spPr>
          <a:xfrm>
            <a:off x="7347103" y="5659635"/>
            <a:ext cx="979636" cy="1018845"/>
          </a:xfrm>
          <a:prstGeom prst="ellipse">
            <a:avLst/>
          </a:pr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16" name="Oval 15"/>
          <p:cNvSpPr/>
          <p:nvPr/>
        </p:nvSpPr>
        <p:spPr>
          <a:xfrm>
            <a:off x="7183776" y="6530599"/>
            <a:ext cx="816309" cy="1088379"/>
          </a:xfrm>
          <a:prstGeom prst="ellipse">
            <a:avLst/>
          </a:prstGeom>
          <a:solidFill>
            <a:srgbClr val="FFFFFF">
              <a:alpha val="25000"/>
            </a:srgbClr>
          </a:solidFill>
          <a:ln w="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4738912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l" defTabSz="829178" rtl="0" eaLnBrk="1" latinLnBrk="0" hangingPunct="1">
        <a:lnSpc>
          <a:spcPct val="90000"/>
        </a:lnSpc>
        <a:spcBef>
          <a:spcPct val="0"/>
        </a:spcBef>
        <a:buNone/>
        <a:defRPr sz="3990" kern="1200">
          <a:solidFill>
            <a:schemeClr val="tx1"/>
          </a:solidFill>
          <a:latin typeface="+mj-lt"/>
          <a:ea typeface="+mj-ea"/>
          <a:cs typeface="+mj-cs"/>
        </a:defRPr>
      </a:lvl1pPr>
    </p:titleStyle>
    <p:bodyStyle>
      <a:lvl1pPr marL="391738" indent="-293803" algn="l" defTabSz="829178" rtl="0" eaLnBrk="1" latinLnBrk="0" hangingPunct="1">
        <a:lnSpc>
          <a:spcPct val="90000"/>
        </a:lnSpc>
        <a:spcBef>
          <a:spcPts val="907"/>
        </a:spcBef>
        <a:spcAft>
          <a:spcPts val="1278"/>
        </a:spcAft>
        <a:buClr>
          <a:srgbClr val="FFFFFF"/>
        </a:buClr>
        <a:buSzPct val="45000"/>
        <a:buFont typeface="Wingdings" charset="2"/>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Rectangle 108"/>
          <p:cNvSpPr/>
          <p:nvPr/>
        </p:nvSpPr>
        <p:spPr>
          <a:xfrm>
            <a:off x="0" y="326"/>
            <a:ext cx="9143374" cy="6857048"/>
          </a:xfrm>
          <a:prstGeom prst="rect">
            <a:avLst/>
          </a:prstGeom>
          <a:gradFill rotWithShape="0">
            <a:gsLst>
              <a:gs pos="30000">
                <a:srgbClr val="000032"/>
              </a:gs>
              <a:gs pos="100000">
                <a:srgbClr val="F60063"/>
              </a:gs>
            </a:gsLst>
            <a:lin ang="4200000"/>
          </a:gradFill>
          <a:ln w="0">
            <a:noFill/>
          </a:ln>
        </p:spPr>
        <p:style>
          <a:lnRef idx="0">
            <a:scrgbClr r="0" g="0" b="0"/>
          </a:lnRef>
          <a:fillRef idx="0">
            <a:scrgbClr r="0" g="0" b="0"/>
          </a:fillRef>
          <a:effectRef idx="0">
            <a:scrgbClr r="0" g="0" b="0"/>
          </a:effectRef>
          <a:fontRef idx="minor"/>
        </p:style>
      </p:sp>
      <p:sp>
        <p:nvSpPr>
          <p:cNvPr id="110" name="Rectangle 109"/>
          <p:cNvSpPr/>
          <p:nvPr/>
        </p:nvSpPr>
        <p:spPr>
          <a:xfrm flipH="1">
            <a:off x="-1633" y="0"/>
            <a:ext cx="9143701" cy="6858027"/>
          </a:xfrm>
          <a:prstGeom prst="rect">
            <a:avLst/>
          </a:prstGeom>
          <a:gradFill rotWithShape="0">
            <a:gsLst>
              <a:gs pos="0">
                <a:srgbClr val="FFFFFF">
                  <a:alpha val="90196"/>
                </a:srgbClr>
              </a:gs>
              <a:gs pos="75000">
                <a:srgbClr val="FFFFFF">
                  <a:alpha val="20000"/>
                </a:srgbClr>
              </a:gs>
              <a:gs pos="100000">
                <a:srgbClr val="FFFFFF">
                  <a:alpha val="20000"/>
                </a:srgbClr>
              </a:gs>
            </a:gsLst>
            <a:path path="circle">
              <a:fillToRect l="50000" t="85000" r="50000" b="15000"/>
            </a:path>
          </a:gradFill>
          <a:ln w="0">
            <a:noFill/>
          </a:ln>
        </p:spPr>
        <p:style>
          <a:lnRef idx="0">
            <a:scrgbClr r="0" g="0" b="0"/>
          </a:lnRef>
          <a:fillRef idx="0">
            <a:scrgbClr r="0" g="0" b="0"/>
          </a:fillRef>
          <a:effectRef idx="0">
            <a:scrgbClr r="0" g="0" b="0"/>
          </a:effectRef>
          <a:fontRef idx="minor"/>
        </p:style>
      </p:sp>
      <p:sp>
        <p:nvSpPr>
          <p:cNvPr id="111" name="Rectangle 110"/>
          <p:cNvSpPr/>
          <p:nvPr/>
        </p:nvSpPr>
        <p:spPr>
          <a:xfrm>
            <a:off x="0" y="1523861"/>
            <a:ext cx="9306701" cy="5442221"/>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12" name="TextBox 111"/>
          <p:cNvSpPr txBox="1"/>
          <p:nvPr/>
        </p:nvSpPr>
        <p:spPr>
          <a:xfrm>
            <a:off x="163327" y="6204478"/>
            <a:ext cx="2122598" cy="474329"/>
          </a:xfrm>
          <a:prstGeom prst="rect">
            <a:avLst/>
          </a:prstGeom>
          <a:noFill/>
          <a:ln w="0">
            <a:noFill/>
          </a:ln>
        </p:spPr>
        <p:txBody>
          <a:bodyPr lIns="0" tIns="0" rIns="0" bIns="0" anchor="b">
            <a:noAutofit/>
          </a:bodyPr>
          <a:lstStyle/>
          <a:p>
            <a:r>
              <a:rPr lang="en-US" sz="1270" b="0" strike="noStrike" spc="-1">
                <a:latin typeface="Arial"/>
              </a:rPr>
              <a:t>&lt;date/time&gt;</a:t>
            </a:r>
          </a:p>
        </p:txBody>
      </p:sp>
      <p:sp>
        <p:nvSpPr>
          <p:cNvPr id="113" name="TextBox 112"/>
          <p:cNvSpPr txBox="1"/>
          <p:nvPr/>
        </p:nvSpPr>
        <p:spPr>
          <a:xfrm>
            <a:off x="6857775" y="6204478"/>
            <a:ext cx="2122598" cy="474329"/>
          </a:xfrm>
          <a:prstGeom prst="rect">
            <a:avLst/>
          </a:prstGeom>
          <a:noFill/>
          <a:ln w="0">
            <a:noFill/>
          </a:ln>
        </p:spPr>
        <p:txBody>
          <a:bodyPr lIns="0" tIns="0" rIns="0" bIns="0" anchor="b">
            <a:noAutofit/>
          </a:bodyPr>
          <a:lstStyle/>
          <a:p>
            <a:pPr algn="r">
              <a:buNone/>
            </a:pPr>
            <a:fld id="{E669A020-8C92-4ABF-A68F-E96CDCF3C95D}" type="slidenum">
              <a:rPr lang="en-US" sz="1270" b="0" strike="noStrike" spc="-1">
                <a:latin typeface="Arial"/>
              </a:rPr>
              <a:t>‹#›</a:t>
            </a:fld>
            <a:endParaRPr lang="en-US" sz="1270" b="0" strike="noStrike" spc="-1">
              <a:latin typeface="Arial"/>
            </a:endParaRPr>
          </a:p>
        </p:txBody>
      </p:sp>
      <p:sp>
        <p:nvSpPr>
          <p:cNvPr id="114" name="Oval 113"/>
          <p:cNvSpPr/>
          <p:nvPr/>
        </p:nvSpPr>
        <p:spPr>
          <a:xfrm>
            <a:off x="1306289" y="1306446"/>
            <a:ext cx="1306290" cy="1523861"/>
          </a:xfrm>
          <a:prstGeom prst="ellipse">
            <a:avLst/>
          </a:prstGeom>
          <a:solidFill>
            <a:srgbClr val="FFFFFF">
              <a:alpha val="30000"/>
            </a:srgbClr>
          </a:solidFill>
          <a:ln w="0">
            <a:noFill/>
          </a:ln>
        </p:spPr>
        <p:style>
          <a:lnRef idx="0">
            <a:scrgbClr r="0" g="0" b="0"/>
          </a:lnRef>
          <a:fillRef idx="0">
            <a:scrgbClr r="0" g="0" b="0"/>
          </a:fillRef>
          <a:effectRef idx="0">
            <a:scrgbClr r="0" g="0" b="0"/>
          </a:effectRef>
          <a:fontRef idx="minor"/>
        </p:style>
      </p:sp>
      <p:sp>
        <p:nvSpPr>
          <p:cNvPr id="115" name="Oval 114"/>
          <p:cNvSpPr/>
          <p:nvPr/>
        </p:nvSpPr>
        <p:spPr>
          <a:xfrm>
            <a:off x="6694448" y="4789650"/>
            <a:ext cx="1306290" cy="1523861"/>
          </a:xfrm>
          <a:prstGeom prst="ellipse">
            <a:avLst/>
          </a:prstGeom>
          <a:solidFill>
            <a:srgbClr val="FFFFFF">
              <a:alpha val="30000"/>
            </a:srgbClr>
          </a:solidFill>
          <a:ln w="0">
            <a:noFill/>
          </a:ln>
        </p:spPr>
        <p:style>
          <a:lnRef idx="0">
            <a:scrgbClr r="0" g="0" b="0"/>
          </a:lnRef>
          <a:fillRef idx="0">
            <a:scrgbClr r="0" g="0" b="0"/>
          </a:fillRef>
          <a:effectRef idx="0">
            <a:scrgbClr r="0" g="0" b="0"/>
          </a:effectRef>
          <a:fontRef idx="minor"/>
        </p:style>
      </p:sp>
      <p:sp>
        <p:nvSpPr>
          <p:cNvPr id="116" name="Oval 115"/>
          <p:cNvSpPr/>
          <p:nvPr/>
        </p:nvSpPr>
        <p:spPr>
          <a:xfrm>
            <a:off x="489981" y="1306446"/>
            <a:ext cx="652981" cy="870964"/>
          </a:xfrm>
          <a:prstGeom prst="ellipse">
            <a:avLst/>
          </a:pr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117" name="Oval 116"/>
          <p:cNvSpPr/>
          <p:nvPr/>
        </p:nvSpPr>
        <p:spPr>
          <a:xfrm>
            <a:off x="0" y="1523861"/>
            <a:ext cx="652981" cy="870964"/>
          </a:xfrm>
          <a:prstGeom prst="ellipse">
            <a:avLst/>
          </a:prstGeom>
          <a:solidFill>
            <a:srgbClr val="FFFFFF">
              <a:alpha val="10000"/>
            </a:srgbClr>
          </a:solidFill>
          <a:ln w="0">
            <a:noFill/>
          </a:ln>
        </p:spPr>
        <p:style>
          <a:lnRef idx="0">
            <a:scrgbClr r="0" g="0" b="0"/>
          </a:lnRef>
          <a:fillRef idx="0">
            <a:scrgbClr r="0" g="0" b="0"/>
          </a:fillRef>
          <a:effectRef idx="0">
            <a:scrgbClr r="0" g="0" b="0"/>
          </a:effectRef>
          <a:fontRef idx="minor"/>
        </p:style>
      </p:sp>
      <p:sp>
        <p:nvSpPr>
          <p:cNvPr id="118" name="PlaceHolder 1"/>
          <p:cNvSpPr>
            <a:spLocks noGrp="1"/>
          </p:cNvSpPr>
          <p:nvPr>
            <p:ph type="title"/>
          </p:nvPr>
        </p:nvSpPr>
        <p:spPr>
          <a:xfrm>
            <a:off x="489655" y="326448"/>
            <a:ext cx="8163738" cy="1197413"/>
          </a:xfrm>
          <a:prstGeom prst="rect">
            <a:avLst/>
          </a:prstGeom>
          <a:noFill/>
          <a:ln w="0">
            <a:noFill/>
          </a:ln>
        </p:spPr>
        <p:txBody>
          <a:bodyPr lIns="0" tIns="0" rIns="0" bIns="0" anchor="ctr">
            <a:noAutofit/>
          </a:bodyPr>
          <a:lstStyle/>
          <a:p>
            <a:pPr algn="ctr">
              <a:buNone/>
            </a:pPr>
            <a:r>
              <a:rPr lang="en-US" sz="3990" b="0" strike="noStrike" spc="-1">
                <a:solidFill>
                  <a:srgbClr val="FFFFFF"/>
                </a:solidFill>
                <a:latin typeface="Arial"/>
              </a:rPr>
              <a:t>Click to edit the title text format</a:t>
            </a:r>
          </a:p>
        </p:txBody>
      </p:sp>
      <p:sp>
        <p:nvSpPr>
          <p:cNvPr id="119" name="PlaceHolder 2"/>
          <p:cNvSpPr>
            <a:spLocks noGrp="1"/>
          </p:cNvSpPr>
          <p:nvPr>
            <p:ph type="body"/>
          </p:nvPr>
        </p:nvSpPr>
        <p:spPr>
          <a:xfrm>
            <a:off x="489655" y="1741275"/>
            <a:ext cx="8163738" cy="4353842"/>
          </a:xfrm>
          <a:prstGeom prst="rect">
            <a:avLst/>
          </a:prstGeom>
          <a:noFill/>
          <a:ln w="0">
            <a:noFill/>
          </a:ln>
        </p:spPr>
        <p:txBody>
          <a:bodyPr lIns="0" tIns="0" rIns="0" bIns="0" anchor="t">
            <a:normAutofit/>
          </a:bodyPr>
          <a:lstStyle/>
          <a:p>
            <a:pPr marL="432000" indent="-324000">
              <a:spcAft>
                <a:spcPts val="1412"/>
              </a:spcAft>
              <a:buClr>
                <a:srgbClr val="000000"/>
              </a:buClr>
              <a:buSzPct val="45000"/>
              <a:buFont typeface="Wingdings" charset="2"/>
              <a:buChar char=""/>
            </a:pPr>
            <a:r>
              <a:rPr lang="en-US" sz="2902" b="0" strike="noStrike" spc="-1">
                <a:latin typeface="Arial"/>
              </a:rPr>
              <a:t>Click to edit the outline text format</a:t>
            </a:r>
          </a:p>
          <a:p>
            <a:pPr marL="783475" lvl="1" indent="-293803">
              <a:spcAft>
                <a:spcPts val="1028"/>
              </a:spcAft>
              <a:buClr>
                <a:srgbClr val="000000"/>
              </a:buClr>
              <a:buSzPct val="75000"/>
              <a:buFont typeface="Symbol" charset="2"/>
              <a:buChar char=""/>
            </a:pPr>
            <a:r>
              <a:rPr lang="en-US" sz="2539" b="0" strike="noStrike" spc="-1">
                <a:latin typeface="Arial"/>
              </a:rPr>
              <a:t>Second Outline Level</a:t>
            </a:r>
          </a:p>
          <a:p>
            <a:pPr marL="1175213" lvl="2" indent="-261158">
              <a:spcAft>
                <a:spcPts val="766"/>
              </a:spcAft>
              <a:buClr>
                <a:srgbClr val="000000"/>
              </a:buClr>
              <a:buSzPct val="45000"/>
              <a:buFont typeface="Wingdings" charset="2"/>
              <a:buChar char=""/>
            </a:pPr>
            <a:r>
              <a:rPr lang="en-US" sz="2176" b="0" strike="noStrike" spc="-1">
                <a:latin typeface="Arial"/>
              </a:rPr>
              <a:t>Third Outline Level</a:t>
            </a:r>
          </a:p>
          <a:p>
            <a:pPr marL="1566950" lvl="3" indent="-195869">
              <a:spcAft>
                <a:spcPts val="511"/>
              </a:spcAft>
              <a:buClr>
                <a:srgbClr val="000000"/>
              </a:buClr>
              <a:buSzPct val="75000"/>
              <a:buFont typeface="Symbol" charset="2"/>
              <a:buChar char=""/>
            </a:pPr>
            <a:r>
              <a:rPr lang="en-US" sz="1814" b="0" strike="noStrike" spc="-1">
                <a:latin typeface="Arial"/>
              </a:rPr>
              <a:t>Fourth Outline Level</a:t>
            </a:r>
          </a:p>
          <a:p>
            <a:pPr marL="1958688" lvl="4" indent="-195869">
              <a:spcAft>
                <a:spcPts val="257"/>
              </a:spcAft>
              <a:buClr>
                <a:srgbClr val="000000"/>
              </a:buClr>
              <a:buSzPct val="45000"/>
              <a:buFont typeface="Wingdings" charset="2"/>
              <a:buChar char=""/>
            </a:pPr>
            <a:r>
              <a:rPr lang="en-US" sz="2412" b="0" strike="noStrike" spc="-1">
                <a:latin typeface="Arial"/>
              </a:rPr>
              <a:t>Fifth Outline Level</a:t>
            </a:r>
          </a:p>
          <a:p>
            <a:pPr marL="2350426" lvl="5" indent="-195869">
              <a:spcAft>
                <a:spcPts val="342"/>
              </a:spcAft>
              <a:buClr>
                <a:srgbClr val="000000"/>
              </a:buClr>
              <a:buSzPct val="45000"/>
              <a:buFont typeface="Wingdings" charset="2"/>
              <a:buChar char=""/>
            </a:pPr>
            <a:r>
              <a:rPr lang="en-US" sz="3219" b="0" strike="noStrike" spc="-1">
                <a:latin typeface="Arial"/>
              </a:rPr>
              <a:t>Sixth Outline Level</a:t>
            </a:r>
          </a:p>
          <a:p>
            <a:pPr marL="2742163" lvl="6" indent="-195869">
              <a:spcAft>
                <a:spcPts val="455"/>
              </a:spcAft>
              <a:buClr>
                <a:srgbClr val="000000"/>
              </a:buClr>
              <a:buSzPct val="45000"/>
              <a:buFont typeface="Wingdings" charset="2"/>
              <a:buChar char=""/>
            </a:pPr>
            <a:r>
              <a:rPr lang="en-US" sz="4289" b="0" strike="noStrike" spc="-1">
                <a:latin typeface="Arial"/>
              </a:rPr>
              <a:t>Seventh Outline Level</a:t>
            </a:r>
          </a:p>
        </p:txBody>
      </p:sp>
      <p:sp>
        <p:nvSpPr>
          <p:cNvPr id="120" name="PlaceHolder 3"/>
          <p:cNvSpPr>
            <a:spLocks noGrp="1"/>
          </p:cNvSpPr>
          <p:nvPr>
            <p:ph type="dt" idx="7"/>
          </p:nvPr>
        </p:nvSpPr>
        <p:spPr>
          <a:xfrm>
            <a:off x="163000" y="6204151"/>
            <a:ext cx="2122598" cy="474329"/>
          </a:xfrm>
          <a:prstGeom prst="rect">
            <a:avLst/>
          </a:prstGeom>
          <a:noFill/>
          <a:ln w="0">
            <a:noFill/>
          </a:ln>
        </p:spPr>
        <p:txBody>
          <a:bodyPr lIns="0" tIns="0" rIns="0" bIns="0" anchor="b">
            <a:noAutofit/>
          </a:bodyPr>
          <a:lstStyle>
            <a:lvl1pPr>
              <a:defRPr lang="en-US" sz="1270" b="0" strike="noStrike" spc="-1">
                <a:latin typeface="Arial"/>
              </a:defRPr>
            </a:lvl1pPr>
          </a:lstStyle>
          <a:p>
            <a:r>
              <a:rPr lang="en-US" sz="1270" b="0" strike="noStrike" spc="-1">
                <a:latin typeface="Arial"/>
              </a:rPr>
              <a:t>&lt;date/time&gt;</a:t>
            </a:r>
          </a:p>
        </p:txBody>
      </p:sp>
      <p:sp>
        <p:nvSpPr>
          <p:cNvPr id="121" name="PlaceHolder 4"/>
          <p:cNvSpPr>
            <a:spLocks noGrp="1"/>
          </p:cNvSpPr>
          <p:nvPr>
            <p:ph type="ftr" idx="8"/>
          </p:nvPr>
        </p:nvSpPr>
        <p:spPr>
          <a:xfrm>
            <a:off x="3101907" y="6204151"/>
            <a:ext cx="2938907" cy="474329"/>
          </a:xfrm>
          <a:prstGeom prst="rect">
            <a:avLst/>
          </a:prstGeom>
          <a:noFill/>
          <a:ln w="0">
            <a:noFill/>
          </a:ln>
        </p:spPr>
        <p:txBody>
          <a:bodyPr lIns="0" tIns="0" rIns="0" bIns="0" anchor="b">
            <a:noAutofit/>
          </a:bodyPr>
          <a:lstStyle>
            <a:lvl1pPr algn="ctr">
              <a:buNone/>
              <a:defRPr lang="en-US" sz="1270" b="0" strike="noStrike" spc="-1">
                <a:latin typeface="Arial"/>
              </a:defRPr>
            </a:lvl1pPr>
          </a:lstStyle>
          <a:p>
            <a:pPr algn="ctr">
              <a:buNone/>
            </a:pPr>
            <a:r>
              <a:rPr lang="en-US" sz="1270" b="0" strike="noStrike" spc="-1">
                <a:latin typeface="Arial"/>
              </a:rPr>
              <a:t>&lt;footer&gt;</a:t>
            </a:r>
          </a:p>
        </p:txBody>
      </p:sp>
      <p:sp>
        <p:nvSpPr>
          <p:cNvPr id="122" name="PlaceHolder 5"/>
          <p:cNvSpPr>
            <a:spLocks noGrp="1"/>
          </p:cNvSpPr>
          <p:nvPr>
            <p:ph type="sldNum" idx="9"/>
          </p:nvPr>
        </p:nvSpPr>
        <p:spPr>
          <a:xfrm>
            <a:off x="6857449" y="6204151"/>
            <a:ext cx="2122598" cy="474329"/>
          </a:xfrm>
          <a:prstGeom prst="rect">
            <a:avLst/>
          </a:prstGeom>
          <a:noFill/>
          <a:ln w="0">
            <a:noFill/>
          </a:ln>
        </p:spPr>
        <p:txBody>
          <a:bodyPr lIns="0" tIns="0" rIns="0" bIns="0" anchor="b">
            <a:noAutofit/>
          </a:bodyPr>
          <a:lstStyle>
            <a:lvl1pPr algn="r">
              <a:buNone/>
              <a:defRPr lang="en-US" sz="1270" b="0" strike="noStrike" spc="-1">
                <a:latin typeface="Arial"/>
              </a:defRPr>
            </a:lvl1pPr>
          </a:lstStyle>
          <a:p>
            <a:pPr algn="r">
              <a:buNone/>
            </a:pPr>
            <a:fld id="{2F39AA5A-7910-4C10-B5DF-7F4159E1761B}" type="slidenum">
              <a:rPr lang="en-US" sz="1270" b="0" strike="noStrike" spc="-1">
                <a:latin typeface="Arial"/>
              </a:rPr>
              <a:t>‹#›</a:t>
            </a:fld>
            <a:endParaRPr lang="en-US" sz="1270" b="0" strike="noStrike" spc="-1">
              <a:latin typeface="Arial"/>
            </a:endParaRPr>
          </a:p>
        </p:txBody>
      </p:sp>
    </p:spTree>
    <p:extLst>
      <p:ext uri="{BB962C8B-B14F-4D97-AF65-F5344CB8AC3E}">
        <p14:creationId xmlns:p14="http://schemas.microsoft.com/office/powerpoint/2010/main" val="222943181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xStyles>
    <p:titleStyle>
      <a:lvl1pPr algn="l" defTabSz="829178" rtl="0" eaLnBrk="1" latinLnBrk="0" hangingPunct="1">
        <a:lnSpc>
          <a:spcPct val="90000"/>
        </a:lnSpc>
        <a:spcBef>
          <a:spcPct val="0"/>
        </a:spcBef>
        <a:buNone/>
        <a:defRPr sz="3990" kern="1200">
          <a:solidFill>
            <a:schemeClr val="tx1"/>
          </a:solidFill>
          <a:latin typeface="+mj-lt"/>
          <a:ea typeface="+mj-ea"/>
          <a:cs typeface="+mj-cs"/>
        </a:defRPr>
      </a:lvl1pPr>
    </p:titleStyle>
    <p:bodyStyle>
      <a:lvl1pPr marL="391738" indent="-293803" algn="l" defTabSz="829178" rtl="0" eaLnBrk="1" latinLnBrk="0" hangingPunct="1">
        <a:lnSpc>
          <a:spcPct val="90000"/>
        </a:lnSpc>
        <a:spcBef>
          <a:spcPts val="907"/>
        </a:spcBef>
        <a:spcAft>
          <a:spcPts val="1280"/>
        </a:spcAft>
        <a:buClr>
          <a:srgbClr val="000000"/>
        </a:buClr>
        <a:buSzPct val="45000"/>
        <a:buFont typeface="Wingdings" charset="2"/>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456989" y="273237"/>
            <a:ext cx="8228743" cy="1144528"/>
          </a:xfrm>
          <a:prstGeom prst="rect">
            <a:avLst/>
          </a:prstGeom>
          <a:noFill/>
          <a:ln w="0">
            <a:noFill/>
          </a:ln>
        </p:spPr>
        <p:txBody>
          <a:bodyPr lIns="0" tIns="0" rIns="0" bIns="0" anchor="ctr">
            <a:noAutofit/>
          </a:bodyPr>
          <a:lstStyle/>
          <a:p>
            <a:pPr algn="ctr">
              <a:buNone/>
            </a:pPr>
            <a:r>
              <a:rPr lang="en-US" sz="5649" b="0" strike="noStrike" spc="-1">
                <a:latin typeface="Arial"/>
              </a:rPr>
              <a:t>Click to edit the title text format</a:t>
            </a:r>
          </a:p>
        </p:txBody>
      </p:sp>
      <p:sp>
        <p:nvSpPr>
          <p:cNvPr id="160" name="PlaceHolder 2"/>
          <p:cNvSpPr>
            <a:spLocks noGrp="1"/>
          </p:cNvSpPr>
          <p:nvPr>
            <p:ph type="body"/>
          </p:nvPr>
        </p:nvSpPr>
        <p:spPr>
          <a:xfrm>
            <a:off x="456989" y="1604167"/>
            <a:ext cx="8228743" cy="3976794"/>
          </a:xfrm>
          <a:prstGeom prst="rect">
            <a:avLst/>
          </a:prstGeom>
          <a:solidFill>
            <a:srgbClr val="729FCF"/>
          </a:solidFill>
          <a:ln w="0">
            <a:solidFill>
              <a:srgbClr val="3465A4"/>
            </a:solidFill>
          </a:ln>
        </p:spPr>
        <p:txBody>
          <a:bodyPr lIns="0" tIns="0" rIns="0" bIns="0" anchor="t">
            <a:noAutofit/>
          </a:bodyPr>
          <a:lstStyle/>
          <a:p>
            <a:pPr marL="432000" indent="-324000">
              <a:spcBef>
                <a:spcPts val="1888"/>
              </a:spcBef>
              <a:buClr>
                <a:srgbClr val="000000"/>
              </a:buClr>
              <a:buSzPct val="45000"/>
              <a:buFont typeface="Wingdings" charset="2"/>
              <a:buChar char=""/>
            </a:pPr>
            <a:r>
              <a:rPr lang="en-US" sz="3872" b="0" strike="noStrike" spc="-1">
                <a:latin typeface="Arial"/>
              </a:rPr>
              <a:t>Click to edit the outline text format</a:t>
            </a:r>
          </a:p>
          <a:p>
            <a:pPr marL="783475" lvl="1" indent="-293803">
              <a:spcBef>
                <a:spcPts val="1370"/>
              </a:spcBef>
              <a:buClr>
                <a:srgbClr val="000000"/>
              </a:buClr>
              <a:buSzPct val="75000"/>
              <a:buFont typeface="Symbol" charset="2"/>
              <a:buChar char=""/>
            </a:pPr>
            <a:r>
              <a:rPr lang="en-US" sz="3382" b="0" strike="noStrike" spc="-1">
                <a:latin typeface="Arial"/>
              </a:rPr>
              <a:t>Second Outline Level</a:t>
            </a:r>
          </a:p>
          <a:p>
            <a:pPr marL="1175213" lvl="2" indent="-261158">
              <a:spcBef>
                <a:spcPts val="1026"/>
              </a:spcBef>
              <a:buClr>
                <a:srgbClr val="000000"/>
              </a:buClr>
              <a:buSzPct val="45000"/>
              <a:buFont typeface="Wingdings" charset="2"/>
              <a:buChar char=""/>
            </a:pPr>
            <a:r>
              <a:rPr lang="en-US" sz="2902" b="0" strike="noStrike" spc="-1">
                <a:latin typeface="Arial"/>
              </a:rPr>
              <a:t>Third Outline Level</a:t>
            </a:r>
          </a:p>
          <a:p>
            <a:pPr marL="1566950" lvl="3" indent="-195869">
              <a:spcBef>
                <a:spcPts val="684"/>
              </a:spcBef>
              <a:buClr>
                <a:srgbClr val="000000"/>
              </a:buClr>
              <a:buSzPct val="75000"/>
              <a:buFont typeface="Symbol" charset="2"/>
              <a:buChar char=""/>
            </a:pPr>
            <a:r>
              <a:rPr lang="en-US" sz="2421" b="0" strike="noStrike" spc="-1">
                <a:latin typeface="Arial"/>
              </a:rPr>
              <a:t>Fourth Outline Level</a:t>
            </a:r>
          </a:p>
          <a:p>
            <a:pPr marL="1958688" lvl="4" indent="-195869">
              <a:spcBef>
                <a:spcPts val="342"/>
              </a:spcBef>
              <a:buClr>
                <a:srgbClr val="000000"/>
              </a:buClr>
              <a:buSzPct val="45000"/>
              <a:buFont typeface="Wingdings" charset="2"/>
              <a:buChar char=""/>
            </a:pPr>
            <a:r>
              <a:rPr lang="en-US" sz="2421" b="0" strike="noStrike" spc="-1">
                <a:latin typeface="Arial"/>
              </a:rPr>
              <a:t>Fifth Outline Level</a:t>
            </a:r>
          </a:p>
          <a:p>
            <a:pPr marL="2350426" lvl="5" indent="-195869">
              <a:spcBef>
                <a:spcPts val="342"/>
              </a:spcBef>
              <a:buClr>
                <a:srgbClr val="000000"/>
              </a:buClr>
              <a:buSzPct val="45000"/>
              <a:buFont typeface="Wingdings" charset="2"/>
              <a:buChar char=""/>
            </a:pPr>
            <a:r>
              <a:rPr lang="en-US" sz="2421" b="0" strike="noStrike" spc="-1">
                <a:latin typeface="Arial"/>
              </a:rPr>
              <a:t>Sixth Outline Level</a:t>
            </a:r>
          </a:p>
          <a:p>
            <a:pPr marL="2742163" lvl="6" indent="-195869">
              <a:spcBef>
                <a:spcPts val="342"/>
              </a:spcBef>
              <a:buClr>
                <a:srgbClr val="000000"/>
              </a:buClr>
              <a:buSzPct val="45000"/>
              <a:buFont typeface="Wingdings" charset="2"/>
              <a:buChar char=""/>
            </a:pPr>
            <a:r>
              <a:rPr lang="en-US" sz="2421" b="0" strike="noStrike" spc="-1">
                <a:latin typeface="Arial"/>
              </a:rPr>
              <a:t>Seventh Outline Level</a:t>
            </a:r>
          </a:p>
        </p:txBody>
      </p:sp>
      <p:sp>
        <p:nvSpPr>
          <p:cNvPr id="161" name="PlaceHolder 3"/>
          <p:cNvSpPr>
            <a:spLocks noGrp="1"/>
          </p:cNvSpPr>
          <p:nvPr>
            <p:ph type="dt" idx="10"/>
          </p:nvPr>
        </p:nvSpPr>
        <p:spPr>
          <a:xfrm>
            <a:off x="456989" y="6246589"/>
            <a:ext cx="2130111" cy="472371"/>
          </a:xfrm>
          <a:prstGeom prst="rect">
            <a:avLst/>
          </a:prstGeom>
          <a:noFill/>
          <a:ln w="0">
            <a:noFill/>
          </a:ln>
        </p:spPr>
        <p:txBody>
          <a:bodyPr lIns="0" tIns="0" rIns="0" bIns="0" anchor="t">
            <a:noAutofit/>
          </a:bodyPr>
          <a:lstStyle>
            <a:lvl1pPr>
              <a:defRPr lang="en-US" sz="1270" b="0" strike="noStrike" spc="-1">
                <a:latin typeface="Arial"/>
              </a:defRPr>
            </a:lvl1pPr>
          </a:lstStyle>
          <a:p>
            <a:r>
              <a:rPr lang="en-US" sz="1270" b="0" strike="noStrike" spc="-1">
                <a:latin typeface="Arial"/>
              </a:rPr>
              <a:t>&lt;date/time&gt;</a:t>
            </a:r>
          </a:p>
        </p:txBody>
      </p:sp>
      <p:sp>
        <p:nvSpPr>
          <p:cNvPr id="162" name="PlaceHolder 4"/>
          <p:cNvSpPr>
            <a:spLocks noGrp="1"/>
          </p:cNvSpPr>
          <p:nvPr>
            <p:ph type="ftr" idx="11"/>
          </p:nvPr>
        </p:nvSpPr>
        <p:spPr>
          <a:xfrm>
            <a:off x="3126733" y="6246589"/>
            <a:ext cx="2898075" cy="472371"/>
          </a:xfrm>
          <a:prstGeom prst="rect">
            <a:avLst/>
          </a:prstGeom>
          <a:noFill/>
          <a:ln w="0">
            <a:noFill/>
          </a:ln>
        </p:spPr>
        <p:txBody>
          <a:bodyPr lIns="0" tIns="0" rIns="0" bIns="0" anchor="t">
            <a:noAutofit/>
          </a:bodyPr>
          <a:lstStyle>
            <a:lvl1pPr algn="ctr">
              <a:buNone/>
              <a:defRPr lang="en-US" sz="1270" b="0" strike="noStrike" spc="-1">
                <a:latin typeface="Arial"/>
              </a:defRPr>
            </a:lvl1pPr>
          </a:lstStyle>
          <a:p>
            <a:pPr algn="ctr">
              <a:buNone/>
            </a:pPr>
            <a:r>
              <a:rPr lang="en-US" sz="1270" b="0" strike="noStrike" spc="-1">
                <a:latin typeface="Arial"/>
              </a:rPr>
              <a:t>&lt;footer&gt;</a:t>
            </a:r>
          </a:p>
        </p:txBody>
      </p:sp>
      <p:sp>
        <p:nvSpPr>
          <p:cNvPr id="163" name="PlaceHolder 5"/>
          <p:cNvSpPr>
            <a:spLocks noGrp="1"/>
          </p:cNvSpPr>
          <p:nvPr>
            <p:ph type="sldNum" idx="12"/>
          </p:nvPr>
        </p:nvSpPr>
        <p:spPr>
          <a:xfrm>
            <a:off x="6555620" y="6246589"/>
            <a:ext cx="2130111" cy="472371"/>
          </a:xfrm>
          <a:prstGeom prst="rect">
            <a:avLst/>
          </a:prstGeom>
          <a:noFill/>
          <a:ln w="0">
            <a:noFill/>
          </a:ln>
        </p:spPr>
        <p:txBody>
          <a:bodyPr lIns="0" tIns="0" rIns="0" bIns="0" anchor="t">
            <a:noAutofit/>
          </a:bodyPr>
          <a:lstStyle>
            <a:lvl1pPr algn="r">
              <a:buNone/>
              <a:defRPr lang="en-US" sz="1270" b="0" strike="noStrike" spc="-1">
                <a:latin typeface="Arial"/>
              </a:defRPr>
            </a:lvl1pPr>
          </a:lstStyle>
          <a:p>
            <a:pPr algn="r">
              <a:buNone/>
            </a:pPr>
            <a:fld id="{E3122ED1-7425-4B99-84A2-F1637667ADE4}" type="slidenum">
              <a:rPr lang="en-US" sz="1270" b="0" strike="noStrike" spc="-1">
                <a:latin typeface="Arial"/>
              </a:rPr>
              <a:t>‹#›</a:t>
            </a:fld>
            <a:endParaRPr lang="en-US" sz="1270" b="0" strike="noStrike" spc="-1">
              <a:latin typeface="Arial"/>
            </a:endParaRPr>
          </a:p>
        </p:txBody>
      </p:sp>
    </p:spTree>
    <p:extLst>
      <p:ext uri="{BB962C8B-B14F-4D97-AF65-F5344CB8AC3E}">
        <p14:creationId xmlns:p14="http://schemas.microsoft.com/office/powerpoint/2010/main" val="375944222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xStyles>
    <p:titleStyle>
      <a:lvl1pPr algn="l" defTabSz="829178" rtl="0" eaLnBrk="1" latinLnBrk="0" hangingPunct="1">
        <a:lnSpc>
          <a:spcPct val="90000"/>
        </a:lnSpc>
        <a:spcBef>
          <a:spcPct val="0"/>
        </a:spcBef>
        <a:buNone/>
        <a:defRPr sz="3990" kern="1200">
          <a:solidFill>
            <a:schemeClr val="tx1"/>
          </a:solidFill>
          <a:latin typeface="+mj-lt"/>
          <a:ea typeface="+mj-ea"/>
          <a:cs typeface="+mj-cs"/>
        </a:defRPr>
      </a:lvl1pPr>
    </p:titleStyle>
    <p:bodyStyle>
      <a:lvl1pPr marL="391738" indent="-293803" algn="l" defTabSz="829178" rtl="0" eaLnBrk="1" latinLnBrk="0" hangingPunct="1">
        <a:lnSpc>
          <a:spcPct val="90000"/>
        </a:lnSpc>
        <a:spcBef>
          <a:spcPts val="1712"/>
        </a:spcBef>
        <a:buClr>
          <a:srgbClr val="000000"/>
        </a:buClr>
        <a:buSzPct val="45000"/>
        <a:buFont typeface="Wingdings" charset="2"/>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7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2. Our Words Matter to </a:t>
            </a:r>
            <a:r>
              <a:rPr lang="en-US" u="sng" spc="-1">
                <a:solidFill>
                  <a:srgbClr val="FFFFFF"/>
                </a:solidFill>
                <a:latin typeface="Arial"/>
              </a:rPr>
              <a:t>God</a:t>
            </a:r>
            <a:endParaRPr lang="en-US" spc="-1">
              <a:solidFill>
                <a:srgbClr val="FFFFFF"/>
              </a:solidFill>
              <a:latin typeface="Arial"/>
            </a:endParaRPr>
          </a:p>
        </p:txBody>
      </p:sp>
      <p:sp>
        <p:nvSpPr>
          <p:cNvPr id="220"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Matthew 12:33-37 AMP (continued)</a:t>
            </a:r>
          </a:p>
          <a:p>
            <a:pPr marL="783475" lvl="1" indent="-293803">
              <a:spcAft>
                <a:spcPts val="1028"/>
              </a:spcAft>
              <a:buClr>
                <a:srgbClr val="000000"/>
              </a:buClr>
              <a:buSzPct val="75000"/>
              <a:buFont typeface="Symbol" charset="2"/>
              <a:buChar char=""/>
            </a:pPr>
            <a:r>
              <a:rPr lang="en-US" sz="2539" spc="-1">
                <a:latin typeface="Arial"/>
              </a:rPr>
              <a:t>[36] But I tell you, on the day of judgment people will have to give an accounting for every careless or useless word they speak. [37] For </a:t>
            </a:r>
            <a:r>
              <a:rPr lang="en-US" sz="2539" b="1" spc="-1">
                <a:latin typeface="Arial"/>
              </a:rPr>
              <a:t>by your words you will be justified and acquitted</a:t>
            </a:r>
            <a:r>
              <a:rPr lang="en-US" sz="2539" spc="-1">
                <a:latin typeface="Arial"/>
              </a:rPr>
              <a:t> of the guilt of sin; and </a:t>
            </a:r>
            <a:r>
              <a:rPr lang="en-US" sz="2539" b="1" spc="-1">
                <a:latin typeface="Arial"/>
              </a:rPr>
              <a:t>by your words you will be condemned and sentenced</a:t>
            </a:r>
            <a:r>
              <a:rPr lang="en-US" sz="2539" spc="-1">
                <a:latin typeface="Aria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2. Our Words Matter to </a:t>
            </a:r>
            <a:r>
              <a:rPr lang="en-US" u="sng" spc="-1">
                <a:solidFill>
                  <a:srgbClr val="FFFFFF"/>
                </a:solidFill>
                <a:latin typeface="Arial"/>
              </a:rPr>
              <a:t>God</a:t>
            </a:r>
            <a:endParaRPr lang="en-US" spc="-1">
              <a:solidFill>
                <a:srgbClr val="FFFFFF"/>
              </a:solidFill>
              <a:latin typeface="Arial"/>
            </a:endParaRPr>
          </a:p>
        </p:txBody>
      </p:sp>
      <p:sp>
        <p:nvSpPr>
          <p:cNvPr id="222"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Proverbs 18:21 AMP</a:t>
            </a:r>
          </a:p>
          <a:p>
            <a:pPr marL="783475" lvl="1" indent="-293803">
              <a:spcAft>
                <a:spcPts val="1028"/>
              </a:spcAft>
              <a:buClr>
                <a:srgbClr val="000000"/>
              </a:buClr>
              <a:buSzPct val="75000"/>
              <a:buFont typeface="Symbol" charset="2"/>
              <a:buChar char=""/>
            </a:pPr>
            <a:r>
              <a:rPr lang="en-US" sz="2539" spc="-1">
                <a:latin typeface="Arial"/>
              </a:rPr>
              <a:t>Death and life are in the power of the tongue,</a:t>
            </a:r>
          </a:p>
          <a:p>
            <a:pPr marL="783475" lvl="1" indent="-293803">
              <a:spcAft>
                <a:spcPts val="1028"/>
              </a:spcAft>
              <a:buClr>
                <a:srgbClr val="000000"/>
              </a:buClr>
              <a:buSzPct val="75000"/>
              <a:buFont typeface="Symbol" charset="2"/>
              <a:buChar char=""/>
            </a:pPr>
            <a:r>
              <a:rPr lang="en-US" sz="2539" spc="-1">
                <a:latin typeface="Arial"/>
              </a:rPr>
              <a:t>And those who love it and indulge it will eat its fruit and bear the consequences of their words.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3. Our Words Matter to </a:t>
            </a:r>
            <a:r>
              <a:rPr lang="en-US" u="sng" spc="-1">
                <a:solidFill>
                  <a:srgbClr val="FFFFFF"/>
                </a:solidFill>
                <a:latin typeface="Arial"/>
              </a:rPr>
              <a:t>Others</a:t>
            </a:r>
            <a:endParaRPr lang="en-US" spc="-1">
              <a:solidFill>
                <a:srgbClr val="FFFFFF"/>
              </a:solidFill>
              <a:latin typeface="Arial"/>
            </a:endParaRPr>
          </a:p>
        </p:txBody>
      </p:sp>
      <p:sp>
        <p:nvSpPr>
          <p:cNvPr id="224"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Proverbs 12:6 AMP</a:t>
            </a:r>
          </a:p>
          <a:p>
            <a:pPr marL="783475" lvl="1" indent="-293803">
              <a:spcAft>
                <a:spcPts val="1028"/>
              </a:spcAft>
              <a:buClr>
                <a:srgbClr val="000000"/>
              </a:buClr>
              <a:buSzPct val="75000"/>
              <a:buFont typeface="Symbol" charset="2"/>
              <a:buChar char=""/>
            </a:pPr>
            <a:r>
              <a:rPr lang="en-US" sz="2539" spc="-1">
                <a:latin typeface="Arial"/>
              </a:rPr>
              <a:t>The words of the wicked lie in wait for blood,</a:t>
            </a:r>
          </a:p>
          <a:p>
            <a:pPr marL="783475" lvl="1" indent="-293803">
              <a:spcAft>
                <a:spcPts val="1028"/>
              </a:spcAft>
              <a:buClr>
                <a:srgbClr val="000000"/>
              </a:buClr>
              <a:buSzPct val="75000"/>
              <a:buFont typeface="Symbol" charset="2"/>
              <a:buChar char=""/>
            </a:pPr>
            <a:r>
              <a:rPr lang="en-US" sz="2539" spc="-1">
                <a:latin typeface="Arial"/>
              </a:rPr>
              <a:t>But the mouth of the upright will rescue and protect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3. Our Words Matter to </a:t>
            </a:r>
            <a:r>
              <a:rPr lang="en-US" u="sng" spc="-1">
                <a:solidFill>
                  <a:srgbClr val="FFFFFF"/>
                </a:solidFill>
                <a:latin typeface="Arial"/>
              </a:rPr>
              <a:t>Others</a:t>
            </a:r>
            <a:endParaRPr lang="en-US" spc="-1">
              <a:solidFill>
                <a:srgbClr val="FFFFFF"/>
              </a:solidFill>
              <a:latin typeface="Arial"/>
            </a:endParaRPr>
          </a:p>
        </p:txBody>
      </p:sp>
      <p:sp>
        <p:nvSpPr>
          <p:cNvPr id="226"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James 3:10-12 AMP</a:t>
            </a:r>
          </a:p>
          <a:p>
            <a:pPr marL="783475" lvl="1" indent="-293803">
              <a:spcAft>
                <a:spcPts val="1028"/>
              </a:spcAft>
              <a:buClr>
                <a:srgbClr val="000000"/>
              </a:buClr>
              <a:buSzPct val="75000"/>
              <a:buFont typeface="Symbol" charset="2"/>
              <a:buChar char=""/>
            </a:pPr>
            <a:r>
              <a:rPr lang="en-US" sz="2539" spc="-1">
                <a:latin typeface="Arial"/>
              </a:rPr>
              <a:t>[10] Out of the same mouth come both </a:t>
            </a:r>
            <a:r>
              <a:rPr lang="en-US" sz="2539" b="1" spc="-1">
                <a:latin typeface="Arial"/>
              </a:rPr>
              <a:t>blessing and cursing</a:t>
            </a:r>
            <a:r>
              <a:rPr lang="en-US" sz="2539" spc="-1">
                <a:latin typeface="Arial"/>
              </a:rPr>
              <a:t>. These things, my brothers, should not be this way. [11] Does a spring send out from the same opening both fresh and bitter water? [12] Can a fig tree, my brothers, produce olives, or a grapevine produce figs?  Nor can salt water produce fresh.</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3. Our Words Matter to </a:t>
            </a:r>
            <a:r>
              <a:rPr lang="en-US" u="sng" spc="-1">
                <a:solidFill>
                  <a:srgbClr val="FFFFFF"/>
                </a:solidFill>
                <a:latin typeface="Arial"/>
              </a:rPr>
              <a:t>Others</a:t>
            </a:r>
            <a:endParaRPr lang="en-US" spc="-1">
              <a:solidFill>
                <a:srgbClr val="FFFFFF"/>
              </a:solidFill>
              <a:latin typeface="Arial"/>
            </a:endParaRPr>
          </a:p>
        </p:txBody>
      </p:sp>
      <p:sp>
        <p:nvSpPr>
          <p:cNvPr id="228"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Ephesians 4:29 AMP</a:t>
            </a:r>
          </a:p>
          <a:p>
            <a:pPr marL="783475" lvl="1" indent="-293803">
              <a:spcAft>
                <a:spcPts val="1028"/>
              </a:spcAft>
              <a:buClr>
                <a:srgbClr val="000000"/>
              </a:buClr>
              <a:buSzPct val="75000"/>
              <a:buFont typeface="Symbol" charset="2"/>
              <a:buChar char=""/>
            </a:pPr>
            <a:r>
              <a:rPr lang="en-US" sz="2539" spc="-1">
                <a:latin typeface="Arial"/>
              </a:rPr>
              <a:t>Do not let any unwholesome words ever come out of your mouth, but only such speech is as good for building up others, according to the need and the occasion, so that it will </a:t>
            </a:r>
            <a:r>
              <a:rPr lang="en-US" sz="2539" b="1" spc="-1">
                <a:latin typeface="Arial"/>
              </a:rPr>
              <a:t>be a blessing to those who hear</a:t>
            </a:r>
            <a:r>
              <a:rPr lang="en-US" sz="2539" spc="-1">
                <a:latin typeface="Aria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3. Our Words Matter to </a:t>
            </a:r>
            <a:r>
              <a:rPr lang="en-US" u="sng" spc="-1">
                <a:solidFill>
                  <a:srgbClr val="FFFFFF"/>
                </a:solidFill>
                <a:latin typeface="Arial"/>
              </a:rPr>
              <a:t>Others</a:t>
            </a:r>
            <a:endParaRPr lang="en-US" spc="-1">
              <a:solidFill>
                <a:srgbClr val="FFFFFF"/>
              </a:solidFill>
              <a:latin typeface="Arial"/>
            </a:endParaRPr>
          </a:p>
        </p:txBody>
      </p:sp>
      <p:sp>
        <p:nvSpPr>
          <p:cNvPr id="230"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2 Timothy 2:23 AMP</a:t>
            </a:r>
          </a:p>
          <a:p>
            <a:pPr marL="783475" lvl="1" indent="-293803">
              <a:spcAft>
                <a:spcPts val="1028"/>
              </a:spcAft>
              <a:buClr>
                <a:srgbClr val="000000"/>
              </a:buClr>
              <a:buSzPct val="75000"/>
              <a:buFont typeface="Symbol" charset="2"/>
              <a:buChar char=""/>
            </a:pPr>
            <a:r>
              <a:rPr lang="en-US" sz="2539" spc="-1">
                <a:latin typeface="Arial"/>
              </a:rPr>
              <a:t>But have nothing to do with foolish and ignorant speculations, since you know that they produce strife and give birth to quarrels.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32"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Acts 2...</a:t>
            </a:r>
          </a:p>
          <a:p>
            <a:pPr marL="783475" lvl="1" indent="-293803">
              <a:spcAft>
                <a:spcPts val="1028"/>
              </a:spcAft>
              <a:buClr>
                <a:srgbClr val="000000"/>
              </a:buClr>
              <a:buSzPct val="75000"/>
              <a:buFont typeface="Symbol" charset="2"/>
              <a:buChar char=""/>
            </a:pPr>
            <a:r>
              <a:rPr lang="en-US" sz="2539" spc="-1">
                <a:latin typeface="Arial"/>
              </a:rPr>
              <a:t>[14] But Peter, standing with the eleven, </a:t>
            </a:r>
            <a:r>
              <a:rPr lang="en-US" sz="2539" b="1" spc="-1">
                <a:latin typeface="Arial"/>
              </a:rPr>
              <a:t>raised his voice and addressed them</a:t>
            </a:r>
            <a:r>
              <a:rPr lang="en-US" sz="2539" spc="-1">
                <a:latin typeface="Arial"/>
              </a:rPr>
              <a:t>: "Men of Judea and all you who live in Jerusalem, </a:t>
            </a:r>
            <a:r>
              <a:rPr lang="en-US" sz="2539" b="1" spc="-1">
                <a:latin typeface="Arial"/>
              </a:rPr>
              <a:t>let this be explained to you; listen closely and pay attention</a:t>
            </a:r>
            <a:r>
              <a:rPr lang="en-US" sz="2539" spc="-1">
                <a:latin typeface="Arial"/>
              </a:rPr>
              <a:t> to what I have to say."</a:t>
            </a:r>
          </a:p>
          <a:p>
            <a:pPr marL="783475" lvl="1" indent="-293803">
              <a:spcAft>
                <a:spcPts val="1028"/>
              </a:spcAft>
              <a:buClr>
                <a:srgbClr val="000000"/>
              </a:buClr>
              <a:buSzPct val="75000"/>
              <a:buFont typeface="Symbol" charset="2"/>
              <a:buChar char=""/>
            </a:pPr>
            <a:r>
              <a:rPr lang="en-US" sz="2539" spc="-1">
                <a:latin typeface="Arial"/>
              </a:rPr>
              <a:t>[37] Now when </a:t>
            </a:r>
            <a:r>
              <a:rPr lang="en-US" sz="2539" b="1" spc="-1">
                <a:latin typeface="Arial"/>
              </a:rPr>
              <a:t>they heard this</a:t>
            </a:r>
            <a:r>
              <a:rPr lang="en-US" sz="2539" spc="-1">
                <a:latin typeface="Arial"/>
              </a:rPr>
              <a:t>, they were cut to the heart, and they said to Peter and the rest of the apostles, "Brothers, what are we to do?"</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34"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Romans 10:12-17 AMP</a:t>
            </a:r>
          </a:p>
          <a:p>
            <a:pPr marL="783475" lvl="1" indent="-293803">
              <a:spcAft>
                <a:spcPts val="1028"/>
              </a:spcAft>
              <a:buClr>
                <a:srgbClr val="000000"/>
              </a:buClr>
              <a:buSzPct val="75000"/>
              <a:buFont typeface="Symbol" charset="2"/>
              <a:buChar char=""/>
            </a:pPr>
            <a:r>
              <a:rPr lang="en-US" sz="2539" spc="-1">
                <a:latin typeface="Arial"/>
              </a:rPr>
              <a:t>[12] For there is no distinction between Jew and Gentile; for the same Lord is Lord over all, and abounding in riches for all who call on Him. [13] For "whoever calls on the name of the Lord will be saved."</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36" name="PlaceHolder 2"/>
          <p:cNvSpPr>
            <a:spLocks noGrp="1"/>
          </p:cNvSpPr>
          <p:nvPr>
            <p:ph/>
          </p:nvPr>
        </p:nvSpPr>
        <p:spPr>
          <a:xfrm>
            <a:off x="492225" y="1741276"/>
            <a:ext cx="8158597" cy="4684860"/>
          </a:xfrm>
          <a:prstGeom prst="rect">
            <a:avLst/>
          </a:prstGeom>
          <a:noFill/>
          <a:ln w="0">
            <a:noFill/>
          </a:ln>
        </p:spPr>
        <p:txBody>
          <a:bodyPr lIns="0" tIns="0" rIns="0" bIns="0" anchor="t">
            <a:normAutofit fontScale="86500"/>
          </a:bodyPr>
          <a:lstStyle/>
          <a:p>
            <a:pPr marL="391738" indent="-293803">
              <a:spcAft>
                <a:spcPts val="1280"/>
              </a:spcAft>
              <a:buClr>
                <a:srgbClr val="000000"/>
              </a:buClr>
              <a:buSzPct val="45000"/>
              <a:buFont typeface="Wingdings" charset="2"/>
              <a:buChar char=""/>
            </a:pPr>
            <a:r>
              <a:rPr lang="en-US" sz="2902" spc="-1">
                <a:latin typeface="Arial"/>
              </a:rPr>
              <a:t>Romans 10:12-17 AMP (continued)</a:t>
            </a:r>
          </a:p>
          <a:p>
            <a:pPr marL="783475" lvl="1" indent="-293803">
              <a:spcAft>
                <a:spcPts val="1028"/>
              </a:spcAft>
              <a:buClr>
                <a:srgbClr val="000000"/>
              </a:buClr>
              <a:buSzPct val="75000"/>
              <a:buFont typeface="Symbol" charset="2"/>
              <a:buChar char=""/>
            </a:pPr>
            <a:r>
              <a:rPr lang="en-US" sz="2539" spc="-1">
                <a:latin typeface="Arial"/>
              </a:rPr>
              <a:t>[14] But how will people call on Him in whom they have not believed?  And </a:t>
            </a:r>
            <a:r>
              <a:rPr lang="en-US" sz="2539" b="1" spc="-1">
                <a:latin typeface="Arial"/>
              </a:rPr>
              <a:t>how will they believe in Him of whom they have not heard?</a:t>
            </a:r>
            <a:r>
              <a:rPr lang="en-US" sz="2539" spc="-1">
                <a:latin typeface="Arial"/>
              </a:rPr>
              <a:t>  And how will they hear without a preacher?  [15] And how will they preach unless they are commissioned and sent?  Just as it is written and forever remains written, "How beautiful are the feet of those who bring good news of good things."</a:t>
            </a:r>
          </a:p>
          <a:p>
            <a:pPr marL="783475" lvl="1" indent="-293803">
              <a:spcAft>
                <a:spcPts val="1028"/>
              </a:spcAft>
              <a:buClr>
                <a:srgbClr val="000000"/>
              </a:buClr>
              <a:buSzPct val="75000"/>
              <a:buFont typeface="Symbol" charset="2"/>
              <a:buChar char=""/>
            </a:pPr>
            <a:r>
              <a:rPr lang="en-US" sz="2539" spc="-1">
                <a:latin typeface="Arial"/>
              </a:rPr>
              <a:t>[16] But they did not all pay attention to the good news; for Isaiah says, "Lord, who has believed our report?"  [17] </a:t>
            </a:r>
            <a:r>
              <a:rPr lang="en-US" sz="2539" b="1" spc="-1">
                <a:latin typeface="Arial"/>
              </a:rPr>
              <a:t>So faith comes from hearing, and what is heard comes by the message concerning Christ.</a:t>
            </a:r>
            <a:r>
              <a:rPr lang="en-US" sz="2539" spc="-1">
                <a:latin typeface="Aria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38"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Colossians 4:5-6 AMP</a:t>
            </a:r>
          </a:p>
          <a:p>
            <a:pPr marL="783475" lvl="1" indent="-293803">
              <a:spcAft>
                <a:spcPts val="1028"/>
              </a:spcAft>
              <a:buClr>
                <a:srgbClr val="000000"/>
              </a:buClr>
              <a:buSzPct val="75000"/>
              <a:buFont typeface="Symbol" charset="2"/>
              <a:buChar char=""/>
            </a:pPr>
            <a:r>
              <a:rPr lang="en-US" sz="2539" spc="-1">
                <a:latin typeface="Arial"/>
              </a:rPr>
              <a:t>[5] Conduct yourselves with wisdom in your interactions with outsiders (non-believers), making the most of each opportunity.  [6] Let your speech at all times </a:t>
            </a:r>
            <a:r>
              <a:rPr lang="en-US" sz="2539" b="1" spc="-1">
                <a:latin typeface="Arial"/>
              </a:rPr>
              <a:t>be gracious and pleasant, seasoned with salt</a:t>
            </a:r>
            <a:r>
              <a:rPr lang="en-US" sz="2539" spc="-1">
                <a:latin typeface="Arial"/>
              </a:rPr>
              <a:t>, so that you will know how to answer each 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59580" y="1727891"/>
            <a:ext cx="8223561" cy="1145181"/>
          </a:xfrm>
          <a:prstGeom prst="rect">
            <a:avLst/>
          </a:prstGeom>
          <a:noFill/>
          <a:ln w="0">
            <a:noFill/>
          </a:ln>
        </p:spPr>
        <p:txBody>
          <a:bodyPr lIns="0" tIns="0" rIns="0" bIns="0" anchor="ctr">
            <a:noAutofit/>
          </a:bodyPr>
          <a:lstStyle/>
          <a:p>
            <a:r>
              <a:rPr lang="en-US" spc="-1">
                <a:solidFill>
                  <a:srgbClr val="FFFFFF"/>
                </a:solidFill>
                <a:latin typeface="Arial"/>
              </a:rPr>
              <a:t>Why Our Words Matter</a:t>
            </a:r>
          </a:p>
        </p:txBody>
      </p:sp>
      <p:sp>
        <p:nvSpPr>
          <p:cNvPr id="201" name="PlaceHolder 2"/>
          <p:cNvSpPr>
            <a:spLocks noGrp="1"/>
          </p:cNvSpPr>
          <p:nvPr>
            <p:ph type="subTitle"/>
          </p:nvPr>
        </p:nvSpPr>
        <p:spPr>
          <a:xfrm>
            <a:off x="459580" y="3134557"/>
            <a:ext cx="8223561" cy="2446404"/>
          </a:xfrm>
          <a:prstGeom prst="rect">
            <a:avLst/>
          </a:prstGeom>
          <a:noFill/>
          <a:ln w="0">
            <a:noFill/>
          </a:ln>
        </p:spPr>
        <p:txBody>
          <a:bodyPr lIns="0" tIns="0" rIns="0" bIns="0" anchor="ctr">
            <a:noAutofit/>
          </a:bodyPr>
          <a:lstStyle/>
          <a:p>
            <a:pPr algn="ctr">
              <a:buNone/>
            </a:pPr>
            <a:endParaRPr lang="en-US" sz="2902" spc="-1">
              <a:solidFill>
                <a:srgbClr val="FFFFFF"/>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40"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1 Peter 3:15 AMP</a:t>
            </a:r>
          </a:p>
          <a:p>
            <a:pPr marL="783475" lvl="1" indent="-293803">
              <a:spcAft>
                <a:spcPts val="1028"/>
              </a:spcAft>
              <a:buClr>
                <a:srgbClr val="000000"/>
              </a:buClr>
              <a:buSzPct val="75000"/>
              <a:buFont typeface="Symbol" charset="2"/>
              <a:buChar char=""/>
            </a:pPr>
            <a:r>
              <a:rPr lang="en-US" sz="2539" spc="-1">
                <a:latin typeface="Arial"/>
              </a:rPr>
              <a:t>But in your hearts set Christ apart as Lord.  Always </a:t>
            </a:r>
            <a:r>
              <a:rPr lang="en-US" sz="2539" b="1" spc="-1">
                <a:latin typeface="Arial"/>
              </a:rPr>
              <a:t>be ready to give a defense</a:t>
            </a:r>
            <a:r>
              <a:rPr lang="en-US" sz="2539" spc="-1">
                <a:latin typeface="Arial"/>
              </a:rPr>
              <a:t> to anyone who asks you to account for the hope and confident assurance that is within you, yet </a:t>
            </a:r>
            <a:r>
              <a:rPr lang="en-US" sz="2539" b="1" spc="-1">
                <a:latin typeface="Arial"/>
              </a:rPr>
              <a:t>with gentleness and respect</a:t>
            </a:r>
            <a:r>
              <a:rPr lang="en-US" sz="2539" spc="-1">
                <a:latin typeface="Aria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42"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Ephesians 6:19-20 AMP</a:t>
            </a:r>
          </a:p>
          <a:p>
            <a:pPr marL="783475" lvl="1" indent="-293803">
              <a:spcAft>
                <a:spcPts val="1028"/>
              </a:spcAft>
              <a:buClr>
                <a:srgbClr val="000000"/>
              </a:buClr>
              <a:buSzPct val="75000"/>
              <a:buFont typeface="Symbol" charset="2"/>
              <a:buChar char=""/>
            </a:pPr>
            <a:r>
              <a:rPr lang="en-US" sz="2539" spc="-1">
                <a:latin typeface="Arial"/>
              </a:rPr>
              <a:t>[19] And pray for me, that words may be given to me when I open my mouth, to </a:t>
            </a:r>
            <a:r>
              <a:rPr lang="en-US" sz="2539" b="1" spc="-1">
                <a:latin typeface="Arial"/>
              </a:rPr>
              <a:t>proclaim boldly</a:t>
            </a:r>
            <a:r>
              <a:rPr lang="en-US" sz="2539" spc="-1">
                <a:latin typeface="Arial"/>
              </a:rPr>
              <a:t> the mystery of the good news, [20] for which I am an ambassador in chains.  And pray that in proclaiming it I may </a:t>
            </a:r>
            <a:r>
              <a:rPr lang="en-US" sz="2539" b="1" spc="-1">
                <a:latin typeface="Arial"/>
              </a:rPr>
              <a:t>speak boldly and courageously</a:t>
            </a:r>
            <a:r>
              <a:rPr lang="en-US" sz="2539" spc="-1">
                <a:latin typeface="Arial"/>
              </a:rPr>
              <a:t>, as I should.</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44"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2 Corinthians 3:12 AMP</a:t>
            </a:r>
          </a:p>
          <a:p>
            <a:pPr marL="783475" lvl="1" indent="-293803">
              <a:spcAft>
                <a:spcPts val="1028"/>
              </a:spcAft>
              <a:buClr>
                <a:srgbClr val="000000"/>
              </a:buClr>
              <a:buSzPct val="75000"/>
              <a:buFont typeface="Symbol" charset="2"/>
              <a:buChar char=""/>
            </a:pPr>
            <a:r>
              <a:rPr lang="en-US" sz="2539" spc="-1">
                <a:latin typeface="Arial"/>
              </a:rPr>
              <a:t>Since we have such a hope and confident expectation, </a:t>
            </a:r>
            <a:r>
              <a:rPr lang="en-US" sz="2539" b="1" spc="-1">
                <a:latin typeface="Arial"/>
              </a:rPr>
              <a:t>we speak with great courage</a:t>
            </a:r>
            <a:endParaRPr lang="en-US" sz="2539"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4. Our Words Matter to </a:t>
            </a:r>
            <a:r>
              <a:rPr lang="en-US" u="sng" spc="-1">
                <a:solidFill>
                  <a:srgbClr val="FFFFFF"/>
                </a:solidFill>
                <a:latin typeface="Arial"/>
              </a:rPr>
              <a:t>the Gospel</a:t>
            </a:r>
            <a:endParaRPr lang="en-US" spc="-1">
              <a:solidFill>
                <a:srgbClr val="FFFFFF"/>
              </a:solidFill>
              <a:latin typeface="Arial"/>
            </a:endParaRPr>
          </a:p>
        </p:txBody>
      </p:sp>
      <p:sp>
        <p:nvSpPr>
          <p:cNvPr id="246"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Proverbs 24:11-12 AMP</a:t>
            </a:r>
          </a:p>
          <a:p>
            <a:pPr marL="783475" lvl="1" indent="-293803">
              <a:spcAft>
                <a:spcPts val="1028"/>
              </a:spcAft>
              <a:buClr>
                <a:srgbClr val="000000"/>
              </a:buClr>
              <a:buSzPct val="75000"/>
              <a:buFont typeface="Symbol" charset="2"/>
              <a:buChar char=""/>
            </a:pPr>
            <a:r>
              <a:rPr lang="en-US" sz="2539" spc="-1">
                <a:latin typeface="Arial"/>
              </a:rPr>
              <a:t>[11] </a:t>
            </a:r>
            <a:r>
              <a:rPr lang="en-US" sz="2539" b="1" spc="-1">
                <a:latin typeface="Arial"/>
              </a:rPr>
              <a:t>Rescue those</a:t>
            </a:r>
            <a:r>
              <a:rPr lang="en-US" sz="2539" spc="-1">
                <a:latin typeface="Arial"/>
              </a:rPr>
              <a:t> who are being taken away to death, And those who stagger to the slaughter, Oh hold them back! [12] If you say, “See, we did not know this,” Does He not consider it who weighs and examines the hearts and their motives? And does He not know it who guards your life and keeps your soul? And </a:t>
            </a:r>
            <a:r>
              <a:rPr lang="en-US" sz="2539" b="1" spc="-1">
                <a:latin typeface="Arial"/>
              </a:rPr>
              <a:t>will He not repay every man according to his works?</a:t>
            </a:r>
            <a:endParaRPr lang="en-US" sz="2539"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Why Our Words Matter</a:t>
            </a:r>
          </a:p>
        </p:txBody>
      </p:sp>
      <p:sp>
        <p:nvSpPr>
          <p:cNvPr id="248"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Our Words Matter to </a:t>
            </a:r>
            <a:r>
              <a:rPr lang="en-US" sz="2902" u="sng" spc="-1">
                <a:latin typeface="Arial"/>
              </a:rPr>
              <a:t>Ourselves</a:t>
            </a:r>
            <a:endParaRPr lang="en-US" sz="2902" spc="-1">
              <a:latin typeface="Arial"/>
            </a:endParaRPr>
          </a:p>
          <a:p>
            <a:pPr marL="391738" indent="-293803">
              <a:spcAft>
                <a:spcPts val="1280"/>
              </a:spcAft>
              <a:buClr>
                <a:srgbClr val="000000"/>
              </a:buClr>
              <a:buSzPct val="45000"/>
              <a:buFont typeface="Wingdings" charset="2"/>
              <a:buChar char=""/>
            </a:pPr>
            <a:r>
              <a:rPr lang="en-US" sz="2902" spc="-1">
                <a:latin typeface="Arial"/>
              </a:rPr>
              <a:t>Our Words Matter to </a:t>
            </a:r>
            <a:r>
              <a:rPr lang="en-US" sz="2902" u="sng" spc="-1">
                <a:latin typeface="Arial"/>
              </a:rPr>
              <a:t>God</a:t>
            </a:r>
            <a:endParaRPr lang="en-US" sz="2902" spc="-1">
              <a:latin typeface="Arial"/>
            </a:endParaRPr>
          </a:p>
          <a:p>
            <a:pPr marL="391738" indent="-293803">
              <a:spcAft>
                <a:spcPts val="1280"/>
              </a:spcAft>
              <a:buClr>
                <a:srgbClr val="000000"/>
              </a:buClr>
              <a:buSzPct val="45000"/>
              <a:buFont typeface="Wingdings" charset="2"/>
              <a:buChar char=""/>
            </a:pPr>
            <a:r>
              <a:rPr lang="en-US" sz="2902" spc="-1">
                <a:latin typeface="Arial"/>
              </a:rPr>
              <a:t>Our Words Matter to </a:t>
            </a:r>
            <a:r>
              <a:rPr lang="en-US" sz="2902" u="sng" spc="-1">
                <a:latin typeface="Arial"/>
              </a:rPr>
              <a:t>Others</a:t>
            </a:r>
            <a:endParaRPr lang="en-US" sz="2902" spc="-1">
              <a:latin typeface="Arial"/>
            </a:endParaRPr>
          </a:p>
          <a:p>
            <a:pPr marL="391738" indent="-293803">
              <a:spcAft>
                <a:spcPts val="1280"/>
              </a:spcAft>
              <a:buClr>
                <a:srgbClr val="000000"/>
              </a:buClr>
              <a:buSzPct val="45000"/>
              <a:buFont typeface="Wingdings" charset="2"/>
              <a:buChar char=""/>
            </a:pPr>
            <a:r>
              <a:rPr lang="en-US" sz="2902" spc="-1">
                <a:latin typeface="Arial"/>
              </a:rPr>
              <a:t>Our Words Matter to </a:t>
            </a:r>
            <a:r>
              <a:rPr lang="en-US" sz="2902" u="sng" spc="-1">
                <a:latin typeface="Arial"/>
              </a:rPr>
              <a:t>the Gospel</a:t>
            </a:r>
            <a:endParaRPr lang="en-US" sz="2902"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46682-CA3F-37FD-2845-10157DC77E5F}"/>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053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1. Our Words Matter to </a:t>
            </a:r>
            <a:r>
              <a:rPr lang="en-US" u="sng" spc="-1">
                <a:solidFill>
                  <a:srgbClr val="FFFFFF"/>
                </a:solidFill>
                <a:latin typeface="Arial"/>
              </a:rPr>
              <a:t>Ourselves</a:t>
            </a:r>
            <a:endParaRPr lang="en-US" spc="-1">
              <a:solidFill>
                <a:srgbClr val="FFFFFF"/>
              </a:solidFill>
              <a:latin typeface="Arial"/>
            </a:endParaRPr>
          </a:p>
        </p:txBody>
      </p:sp>
      <p:sp>
        <p:nvSpPr>
          <p:cNvPr id="203" name="PlaceHolder 2"/>
          <p:cNvSpPr>
            <a:spLocks noGrp="1"/>
          </p:cNvSpPr>
          <p:nvPr>
            <p:ph/>
          </p:nvPr>
        </p:nvSpPr>
        <p:spPr>
          <a:xfrm>
            <a:off x="492225" y="1741275"/>
            <a:ext cx="8158597" cy="4353842"/>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James 3:2-8 AMP</a:t>
            </a:r>
          </a:p>
          <a:p>
            <a:pPr marL="783475" lvl="1" indent="-293803">
              <a:spcAft>
                <a:spcPts val="1028"/>
              </a:spcAft>
              <a:buClr>
                <a:srgbClr val="000000"/>
              </a:buClr>
              <a:buSzPct val="75000"/>
              <a:buFont typeface="Symbol" charset="2"/>
              <a:buChar char=""/>
            </a:pPr>
            <a:r>
              <a:rPr lang="en-US" sz="2539" spc="-1">
                <a:latin typeface="Arial"/>
              </a:rPr>
              <a:t>[2] For we all stumble and sin in many ways.  If anyone does not stumble in what he says, he is a perfect man, able to bridle his whole body and rein in his entire nature. [3] Now if we put bits into the horses' mouths to make them obey us, we guide their whole body as well. [4] And look at the ships.  Even though they are so large and driven by strong winds, they are still directed by a very small rudder wherever the impulse of the helmsman determines.</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4" name="Picture 203"/>
          <p:cNvPicPr/>
          <p:nvPr/>
        </p:nvPicPr>
        <p:blipFill>
          <a:blip r:embed="rId2">
            <a:alphaModFix amt="70000"/>
          </a:blip>
          <a:stretch/>
        </p:blipFill>
        <p:spPr>
          <a:xfrm>
            <a:off x="2879" y="817753"/>
            <a:ext cx="9467329" cy="5326658"/>
          </a:xfrm>
          <a:prstGeom prst="rect">
            <a:avLst/>
          </a:prstGeom>
          <a:ln w="18000">
            <a:noFill/>
          </a:ln>
        </p:spPr>
      </p:pic>
      <p:sp>
        <p:nvSpPr>
          <p:cNvPr id="205" name="Oval 204"/>
          <p:cNvSpPr/>
          <p:nvPr/>
        </p:nvSpPr>
        <p:spPr>
          <a:xfrm>
            <a:off x="1453942" y="4975073"/>
            <a:ext cx="1451063" cy="1169338"/>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6" name="Picture 205"/>
          <p:cNvPicPr/>
          <p:nvPr/>
        </p:nvPicPr>
        <p:blipFill>
          <a:blip r:embed="rId2">
            <a:alphaModFix amt="70000"/>
          </a:blip>
          <a:stretch/>
        </p:blipFill>
        <p:spPr>
          <a:xfrm>
            <a:off x="-46088" y="1219284"/>
            <a:ext cx="9235224" cy="4424355"/>
          </a:xfrm>
          <a:prstGeom prst="rect">
            <a:avLst/>
          </a:prstGeom>
          <a:ln w="18000">
            <a:noFill/>
          </a:ln>
        </p:spPr>
      </p:pic>
      <p:sp>
        <p:nvSpPr>
          <p:cNvPr id="207" name="Oval 206"/>
          <p:cNvSpPr/>
          <p:nvPr/>
        </p:nvSpPr>
        <p:spPr>
          <a:xfrm rot="19956000">
            <a:off x="6774397" y="3021279"/>
            <a:ext cx="1182396" cy="817427"/>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208" name="Oval 207"/>
          <p:cNvSpPr/>
          <p:nvPr/>
        </p:nvSpPr>
        <p:spPr>
          <a:xfrm rot="20517000">
            <a:off x="4416787" y="2434325"/>
            <a:ext cx="2280242" cy="754749"/>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209" name="Oval 208"/>
          <p:cNvSpPr/>
          <p:nvPr/>
        </p:nvSpPr>
        <p:spPr>
          <a:xfrm>
            <a:off x="2490415" y="4220324"/>
            <a:ext cx="1036474" cy="754749"/>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210" name="Oval 209"/>
          <p:cNvSpPr/>
          <p:nvPr/>
        </p:nvSpPr>
        <p:spPr>
          <a:xfrm rot="20758200">
            <a:off x="7283657" y="2499942"/>
            <a:ext cx="1658358" cy="414589"/>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1" name="Picture 210"/>
          <p:cNvPicPr/>
          <p:nvPr/>
        </p:nvPicPr>
        <p:blipFill>
          <a:blip r:embed="rId2">
            <a:alphaModFix amt="70000"/>
          </a:blip>
          <a:stretch/>
        </p:blipFill>
        <p:spPr>
          <a:xfrm rot="16200600">
            <a:off x="1379512" y="-1354761"/>
            <a:ext cx="6281193" cy="9417382"/>
          </a:xfrm>
          <a:prstGeom prst="rect">
            <a:avLst/>
          </a:prstGeom>
          <a:ln w="18000">
            <a:noFill/>
          </a:ln>
        </p:spPr>
      </p:pic>
      <p:sp>
        <p:nvSpPr>
          <p:cNvPr id="212" name="Oval 211"/>
          <p:cNvSpPr/>
          <p:nvPr/>
        </p:nvSpPr>
        <p:spPr>
          <a:xfrm>
            <a:off x="6636310" y="3598440"/>
            <a:ext cx="1036474" cy="1169338"/>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1. Our Words Matter to </a:t>
            </a:r>
            <a:r>
              <a:rPr lang="en-US" u="sng" spc="-1">
                <a:solidFill>
                  <a:srgbClr val="FFFFFF"/>
                </a:solidFill>
                <a:latin typeface="Arial"/>
              </a:rPr>
              <a:t>Ourselves</a:t>
            </a:r>
            <a:endParaRPr lang="en-US" spc="-1">
              <a:solidFill>
                <a:srgbClr val="FFFFFF"/>
              </a:solidFill>
              <a:latin typeface="Arial"/>
            </a:endParaRPr>
          </a:p>
        </p:txBody>
      </p:sp>
      <p:sp>
        <p:nvSpPr>
          <p:cNvPr id="214" name="PlaceHolder 2"/>
          <p:cNvSpPr>
            <a:spLocks noGrp="1"/>
          </p:cNvSpPr>
          <p:nvPr>
            <p:ph/>
          </p:nvPr>
        </p:nvSpPr>
        <p:spPr>
          <a:xfrm>
            <a:off x="492225" y="1741275"/>
            <a:ext cx="8158597" cy="4353842"/>
          </a:xfrm>
          <a:prstGeom prst="rect">
            <a:avLst/>
          </a:prstGeom>
          <a:noFill/>
          <a:ln w="0">
            <a:noFill/>
          </a:ln>
        </p:spPr>
        <p:txBody>
          <a:bodyPr lIns="0" tIns="0" rIns="0" bIns="0" anchor="t">
            <a:normAutofit fontScale="85500"/>
          </a:bodyPr>
          <a:lstStyle/>
          <a:p>
            <a:pPr marL="391738" indent="-293803">
              <a:spcAft>
                <a:spcPts val="1280"/>
              </a:spcAft>
              <a:buClr>
                <a:srgbClr val="000000"/>
              </a:buClr>
              <a:buSzPct val="45000"/>
              <a:buFont typeface="Wingdings" charset="2"/>
              <a:buChar char=""/>
            </a:pPr>
            <a:r>
              <a:rPr lang="en-US" sz="2902" spc="-1">
                <a:latin typeface="Arial"/>
              </a:rPr>
              <a:t>James 3:2-8 AMP (continued)</a:t>
            </a:r>
          </a:p>
          <a:p>
            <a:pPr marL="783475" lvl="1" indent="-293803">
              <a:spcAft>
                <a:spcPts val="1028"/>
              </a:spcAft>
              <a:buClr>
                <a:srgbClr val="000000"/>
              </a:buClr>
              <a:buSzPct val="75000"/>
              <a:buFont typeface="Symbol" charset="2"/>
              <a:buChar char=""/>
            </a:pPr>
            <a:r>
              <a:rPr lang="en-US" sz="2539" spc="-1">
                <a:latin typeface="Arial"/>
              </a:rPr>
              <a:t>[5] In the same sense, the tongue is a small part of the body, and yet it boasts of great things.  See how great a forest is set on fire by a small spark! [6] And the tongue is a fire, the very world of injustice and unrighteousness; the tongue is set among our members as that which </a:t>
            </a:r>
            <a:r>
              <a:rPr lang="en-US" sz="2539" b="1" spc="-1">
                <a:latin typeface="Arial"/>
              </a:rPr>
              <a:t>contaminates the entire body</a:t>
            </a:r>
            <a:r>
              <a:rPr lang="en-US" sz="2539" spc="-1">
                <a:latin typeface="Arial"/>
              </a:rPr>
              <a:t>, and sets on fire the course of our life, and is itself set on fire by hell.  [7] For every species of beasts and birds, of reptiles and sea creatures, is tamed and has been tamed by the human race.  [8] But no one can tame the human tongue; </a:t>
            </a:r>
            <a:r>
              <a:rPr lang="en-US" sz="2539" b="1" spc="-1">
                <a:latin typeface="Arial"/>
              </a:rPr>
              <a:t>it is a restless evil</a:t>
            </a:r>
            <a:r>
              <a:rPr lang="en-US" sz="2539" spc="-1">
                <a:latin typeface="Arial"/>
              </a:rPr>
              <a:t>, full of deadly poison.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1. Our Words Matter to </a:t>
            </a:r>
            <a:r>
              <a:rPr lang="en-US" u="sng" spc="-1">
                <a:solidFill>
                  <a:srgbClr val="FFFFFF"/>
                </a:solidFill>
                <a:latin typeface="Arial"/>
              </a:rPr>
              <a:t>Ourselves</a:t>
            </a:r>
            <a:endParaRPr lang="en-US" spc="-1">
              <a:solidFill>
                <a:srgbClr val="FFFFFF"/>
              </a:solidFill>
              <a:latin typeface="Arial"/>
            </a:endParaRPr>
          </a:p>
        </p:txBody>
      </p:sp>
      <p:sp>
        <p:nvSpPr>
          <p:cNvPr id="216" name="PlaceHolder 2"/>
          <p:cNvSpPr>
            <a:spLocks noGrp="1"/>
          </p:cNvSpPr>
          <p:nvPr>
            <p:ph/>
          </p:nvPr>
        </p:nvSpPr>
        <p:spPr>
          <a:xfrm>
            <a:off x="492225" y="1741276"/>
            <a:ext cx="8158597" cy="4684860"/>
          </a:xfrm>
          <a:prstGeom prst="rect">
            <a:avLst/>
          </a:prstGeom>
          <a:noFill/>
          <a:ln w="0">
            <a:noFill/>
          </a:ln>
        </p:spPr>
        <p:txBody>
          <a:bodyPr lIns="0" tIns="0" rIns="0" bIns="0" anchor="t">
            <a:normAutofit fontScale="96000" lnSpcReduction="10000"/>
          </a:bodyPr>
          <a:lstStyle/>
          <a:p>
            <a:pPr marL="391738" indent="-293803">
              <a:spcAft>
                <a:spcPts val="1280"/>
              </a:spcAft>
              <a:buClr>
                <a:srgbClr val="000000"/>
              </a:buClr>
              <a:buSzPct val="45000"/>
              <a:buFont typeface="Wingdings" charset="2"/>
              <a:buChar char=""/>
            </a:pPr>
            <a:r>
              <a:rPr lang="en-US" sz="2902" spc="-1">
                <a:latin typeface="Arial"/>
              </a:rPr>
              <a:t>Matthew 15:7-11 AMP</a:t>
            </a:r>
          </a:p>
          <a:p>
            <a:pPr marL="783475" lvl="1" indent="-293803">
              <a:spcAft>
                <a:spcPts val="1028"/>
              </a:spcAft>
              <a:buClr>
                <a:srgbClr val="000000"/>
              </a:buClr>
              <a:buSzPct val="75000"/>
              <a:buFont typeface="Symbol" charset="2"/>
              <a:buChar char=""/>
            </a:pPr>
            <a:r>
              <a:rPr lang="en-US" sz="2539" spc="-1">
                <a:latin typeface="Arial"/>
              </a:rPr>
              <a:t>[7] You hypocrites (play-actors, pretenders), rightly did Isaiah prophesy of you when he said,</a:t>
            </a:r>
          </a:p>
          <a:p>
            <a:pPr marL="1175213" lvl="2" indent="-261158">
              <a:spcAft>
                <a:spcPts val="766"/>
              </a:spcAft>
              <a:buClr>
                <a:srgbClr val="000000"/>
              </a:buClr>
              <a:buSzPct val="45000"/>
              <a:buFont typeface="Wingdings" charset="2"/>
              <a:buChar char=""/>
            </a:pPr>
            <a:r>
              <a:rPr lang="en-US" sz="2176" spc="-1">
                <a:latin typeface="Arial"/>
              </a:rPr>
              <a:t>[8] This people honors Me with their lips,</a:t>
            </a:r>
          </a:p>
          <a:p>
            <a:pPr marL="1175213" lvl="2" indent="-261158">
              <a:spcAft>
                <a:spcPts val="766"/>
              </a:spcAft>
              <a:buClr>
                <a:srgbClr val="000000"/>
              </a:buClr>
              <a:buSzPct val="45000"/>
              <a:buFont typeface="Wingdings" charset="2"/>
              <a:buChar char=""/>
            </a:pPr>
            <a:r>
              <a:rPr lang="en-US" sz="2176" spc="-1">
                <a:latin typeface="Arial"/>
              </a:rPr>
              <a:t>but their heart is far away from Me.</a:t>
            </a:r>
          </a:p>
          <a:p>
            <a:pPr marL="1175213" lvl="2" indent="-261158">
              <a:spcAft>
                <a:spcPts val="766"/>
              </a:spcAft>
              <a:buClr>
                <a:srgbClr val="000000"/>
              </a:buClr>
              <a:buSzPct val="45000"/>
              <a:buFont typeface="Wingdings" charset="2"/>
              <a:buChar char=""/>
            </a:pPr>
            <a:r>
              <a:rPr lang="en-US" sz="2176" spc="-1">
                <a:latin typeface="Arial"/>
              </a:rPr>
              <a:t>[9] But in vain do they worship Me,</a:t>
            </a:r>
          </a:p>
          <a:p>
            <a:pPr marL="1175213" lvl="2" indent="-261158">
              <a:spcAft>
                <a:spcPts val="766"/>
              </a:spcAft>
              <a:buClr>
                <a:srgbClr val="000000"/>
              </a:buClr>
              <a:buSzPct val="45000"/>
              <a:buFont typeface="Wingdings" charset="2"/>
              <a:buChar char=""/>
            </a:pPr>
            <a:r>
              <a:rPr lang="en-US" sz="2176" spc="-1">
                <a:latin typeface="Arial"/>
              </a:rPr>
              <a:t>for they teach as doctrines the precepts of men.</a:t>
            </a:r>
          </a:p>
          <a:p>
            <a:pPr marL="783475" lvl="1" indent="-293803">
              <a:spcAft>
                <a:spcPts val="1028"/>
              </a:spcAft>
              <a:buClr>
                <a:srgbClr val="000000"/>
              </a:buClr>
              <a:buSzPct val="75000"/>
              <a:buFont typeface="Symbol" charset="2"/>
              <a:buChar char=""/>
            </a:pPr>
            <a:r>
              <a:rPr lang="en-US" sz="2539" spc="-1">
                <a:latin typeface="Arial"/>
              </a:rPr>
              <a:t>[10] After Jesus called the crowd to Him, He said, "Listen and understand this: [11] </a:t>
            </a:r>
            <a:r>
              <a:rPr lang="en-US" sz="2539" b="1" spc="-1">
                <a:latin typeface="Arial"/>
              </a:rPr>
              <a:t>It is not what goes into the mouth of a man that defiles and dishonors him, but what comes out of the mouth, this defiles and dishonors him</a:t>
            </a:r>
            <a:r>
              <a:rPr lang="en-US" sz="2539" spc="-1">
                <a:latin typeface="Arial"/>
              </a:rPr>
              <a:t>"</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16">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16">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16">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16">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492225" y="326448"/>
            <a:ext cx="8158597" cy="1197413"/>
          </a:xfrm>
          <a:prstGeom prst="rect">
            <a:avLst/>
          </a:prstGeom>
          <a:noFill/>
          <a:ln w="0">
            <a:noFill/>
          </a:ln>
        </p:spPr>
        <p:txBody>
          <a:bodyPr lIns="0" tIns="0" rIns="0" bIns="0" anchor="ctr">
            <a:noAutofit/>
          </a:bodyPr>
          <a:lstStyle/>
          <a:p>
            <a:pPr algn="ctr">
              <a:buNone/>
            </a:pPr>
            <a:r>
              <a:rPr lang="en-US" spc="-1">
                <a:solidFill>
                  <a:srgbClr val="FFFFFF"/>
                </a:solidFill>
                <a:latin typeface="Arial"/>
              </a:rPr>
              <a:t>2. Our Words Matter to </a:t>
            </a:r>
            <a:r>
              <a:rPr lang="en-US" u="sng" spc="-1">
                <a:solidFill>
                  <a:srgbClr val="FFFFFF"/>
                </a:solidFill>
                <a:latin typeface="Arial"/>
              </a:rPr>
              <a:t>God</a:t>
            </a:r>
            <a:endParaRPr lang="en-US" spc="-1">
              <a:solidFill>
                <a:srgbClr val="FFFFFF"/>
              </a:solidFill>
              <a:latin typeface="Arial"/>
            </a:endParaRPr>
          </a:p>
        </p:txBody>
      </p:sp>
      <p:sp>
        <p:nvSpPr>
          <p:cNvPr id="218" name="PlaceHolder 2"/>
          <p:cNvSpPr>
            <a:spLocks noGrp="1"/>
          </p:cNvSpPr>
          <p:nvPr>
            <p:ph/>
          </p:nvPr>
        </p:nvSpPr>
        <p:spPr>
          <a:xfrm>
            <a:off x="492225" y="1741276"/>
            <a:ext cx="8158597" cy="4684860"/>
          </a:xfrm>
          <a:prstGeom prst="rect">
            <a:avLst/>
          </a:prstGeom>
          <a:noFill/>
          <a:ln w="0">
            <a:noFill/>
          </a:ln>
        </p:spPr>
        <p:txBody>
          <a:bodyPr lIns="0" tIns="0" rIns="0" bIns="0" anchor="t">
            <a:normAutofit/>
          </a:bodyPr>
          <a:lstStyle/>
          <a:p>
            <a:pPr marL="391738" indent="-293803">
              <a:spcAft>
                <a:spcPts val="1280"/>
              </a:spcAft>
              <a:buClr>
                <a:srgbClr val="000000"/>
              </a:buClr>
              <a:buSzPct val="45000"/>
              <a:buFont typeface="Wingdings" charset="2"/>
              <a:buChar char=""/>
            </a:pPr>
            <a:r>
              <a:rPr lang="en-US" sz="2902" spc="-1">
                <a:latin typeface="Arial"/>
              </a:rPr>
              <a:t>Matthew 12:33-37 AMP</a:t>
            </a:r>
          </a:p>
          <a:p>
            <a:pPr marL="783475" lvl="1" indent="-293803">
              <a:spcAft>
                <a:spcPts val="1028"/>
              </a:spcAft>
              <a:buClr>
                <a:srgbClr val="000000"/>
              </a:buClr>
              <a:buSzPct val="75000"/>
              <a:buFont typeface="Symbol" charset="2"/>
              <a:buChar char=""/>
            </a:pPr>
            <a:r>
              <a:rPr lang="en-US" sz="2539" spc="-1">
                <a:latin typeface="Arial"/>
              </a:rPr>
              <a:t>[33]  “Either make the tree good and its fruit good, or make the tree bad and its fruit bad; for the tree is recognized and judged by its fruit. [34] You brood of vipers, how can you speak good things when you are evil? </a:t>
            </a:r>
            <a:r>
              <a:rPr lang="en-US" sz="2539" b="1" spc="-1">
                <a:latin typeface="Arial"/>
              </a:rPr>
              <a:t>For the mouth speaks out of that which fills the heart.</a:t>
            </a:r>
            <a:r>
              <a:rPr lang="en-US" sz="2539" spc="-1">
                <a:latin typeface="Arial"/>
              </a:rPr>
              <a:t> [35] The good man, from his good treasure, brings out good things; and the evil man, from his evil treasure, brings out evil things.</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6600</TotalTime>
  <Words>1461</Words>
  <Application>Microsoft Office PowerPoint</Application>
  <PresentationFormat>On-screen Show (4:3)</PresentationFormat>
  <Paragraphs>69</Paragraphs>
  <Slides>25</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Arial</vt:lpstr>
      <vt:lpstr>Calibri</vt:lpstr>
      <vt:lpstr>Calibri Light</vt:lpstr>
      <vt:lpstr>Century Gothic</vt:lpstr>
      <vt:lpstr>Symbol</vt:lpstr>
      <vt:lpstr>Wingdings</vt:lpstr>
      <vt:lpstr>Wingdings 3</vt:lpstr>
      <vt:lpstr>4_Office Theme</vt:lpstr>
      <vt:lpstr>2_Ion Boardroom</vt:lpstr>
      <vt:lpstr>Office Theme</vt:lpstr>
      <vt:lpstr>1_Office Theme</vt:lpstr>
      <vt:lpstr>2_Office Theme</vt:lpstr>
      <vt:lpstr>PowerPoint Presentation</vt:lpstr>
      <vt:lpstr>Why Our Words Matter</vt:lpstr>
      <vt:lpstr>1. Our Words Matter to Ourselves</vt:lpstr>
      <vt:lpstr>PowerPoint Presentation</vt:lpstr>
      <vt:lpstr>PowerPoint Presentation</vt:lpstr>
      <vt:lpstr>PowerPoint Presentation</vt:lpstr>
      <vt:lpstr>1. Our Words Matter to Ourselves</vt:lpstr>
      <vt:lpstr>1. Our Words Matter to Ourselves</vt:lpstr>
      <vt:lpstr>2. Our Words Matter to God</vt:lpstr>
      <vt:lpstr>2. Our Words Matter to God</vt:lpstr>
      <vt:lpstr>2. Our Words Matter to God</vt:lpstr>
      <vt:lpstr>3. Our Words Matter to Others</vt:lpstr>
      <vt:lpstr>3. Our Words Matter to Others</vt:lpstr>
      <vt:lpstr>3. Our Words Matter to Others</vt:lpstr>
      <vt:lpstr>3. Our Words Matter to Others</vt:lpstr>
      <vt:lpstr>4. Our Words Matter to the Gospel</vt:lpstr>
      <vt:lpstr>4. Our Words Matter to the Gospel</vt:lpstr>
      <vt:lpstr>4. Our Words Matter to the Gospel</vt:lpstr>
      <vt:lpstr>4. Our Words Matter to the Gospel</vt:lpstr>
      <vt:lpstr>4. Our Words Matter to the Gospel</vt:lpstr>
      <vt:lpstr>4. Our Words Matter to the Gospel</vt:lpstr>
      <vt:lpstr>4. Our Words Matter to the Gospel</vt:lpstr>
      <vt:lpstr>4. Our Words Matter to the Gospel</vt:lpstr>
      <vt:lpstr>Why Our Words Matter</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281</cp:revision>
  <dcterms:created xsi:type="dcterms:W3CDTF">2008-03-16T18:22:36Z</dcterms:created>
  <dcterms:modified xsi:type="dcterms:W3CDTF">2024-08-04T22:20:20Z</dcterms:modified>
</cp:coreProperties>
</file>