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  <p:sldMasterId id="2147483759" r:id="rId2"/>
  </p:sldMasterIdLst>
  <p:notesMasterIdLst>
    <p:notesMasterId r:id="rId24"/>
  </p:notesMasterIdLst>
  <p:sldIdLst>
    <p:sldId id="805" r:id="rId3"/>
    <p:sldId id="256" r:id="rId4"/>
    <p:sldId id="257" r:id="rId5"/>
    <p:sldId id="263" r:id="rId6"/>
    <p:sldId id="264" r:id="rId7"/>
    <p:sldId id="265" r:id="rId8"/>
    <p:sldId id="266" r:id="rId9"/>
    <p:sldId id="267" r:id="rId10"/>
    <p:sldId id="262" r:id="rId11"/>
    <p:sldId id="268" r:id="rId12"/>
    <p:sldId id="258" r:id="rId13"/>
    <p:sldId id="269" r:id="rId14"/>
    <p:sldId id="270" r:id="rId15"/>
    <p:sldId id="271" r:id="rId16"/>
    <p:sldId id="272" r:id="rId17"/>
    <p:sldId id="274" r:id="rId18"/>
    <p:sldId id="273" r:id="rId19"/>
    <p:sldId id="806" r:id="rId20"/>
    <p:sldId id="807" r:id="rId21"/>
    <p:sldId id="808" r:id="rId22"/>
    <p:sldId id="25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F3D0A326-848B-403A-A056-8FFE20F92914}">
          <p14:sldIdLst/>
        </p14:section>
        <p14:section name="Prayer" id="{AA7EF9D7-2C1A-4A9E-B897-034327F9C43B}">
          <p14:sldIdLst/>
        </p14:section>
        <p14:section name="Scripture Reading" id="{9A28BFB2-9F46-438F-AEE7-B3FFCE5D145F}">
          <p14:sldIdLst/>
        </p14:section>
        <p14:section name="Songs" id="{F8F9A752-988C-4EE5-973C-DF67270C0D70}">
          <p14:sldIdLst/>
        </p14:section>
        <p14:section name="Lord's Supper" id="{EF0736C1-8E37-46BA-BF55-85A1B1056937}">
          <p14:sldIdLst/>
        </p14:section>
        <p14:section name="Song" id="{233B487B-5101-4156-A243-A60B2BC2DFE3}">
          <p14:sldIdLst/>
        </p14:section>
        <p14:section name="Sermon" id="{ECE0CD35-CB87-435B-8717-E0A7CD30F08D}">
          <p14:sldIdLst>
            <p14:sldId id="805"/>
            <p14:sldId id="256"/>
            <p14:sldId id="257"/>
            <p14:sldId id="263"/>
            <p14:sldId id="264"/>
            <p14:sldId id="265"/>
            <p14:sldId id="266"/>
            <p14:sldId id="267"/>
            <p14:sldId id="262"/>
            <p14:sldId id="268"/>
            <p14:sldId id="258"/>
            <p14:sldId id="269"/>
            <p14:sldId id="270"/>
            <p14:sldId id="271"/>
            <p14:sldId id="272"/>
            <p14:sldId id="274"/>
            <p14:sldId id="273"/>
            <p14:sldId id="806"/>
            <p14:sldId id="807"/>
            <p14:sldId id="808"/>
            <p14:sldId id="259"/>
          </p14:sldIdLst>
        </p14:section>
        <p14:section name="Song" id="{0E89271B-AEF7-417E-BEAD-CBF4682F4AAA}">
          <p14:sldIdLst/>
        </p14:section>
        <p14:section name="End" id="{9DF123F3-2949-4C9A-9B17-20F16A95519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785" autoAdjust="0"/>
    <p:restoredTop sz="33166" autoAdjust="0"/>
  </p:normalViewPr>
  <p:slideViewPr>
    <p:cSldViewPr>
      <p:cViewPr varScale="1">
        <p:scale>
          <a:sx n="61" d="100"/>
          <a:sy n="61" d="100"/>
        </p:scale>
        <p:origin x="53" y="5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96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74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5/19/2024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BCA2-9B21-4F05-8FEC-47B92E79CDF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26F-876C-4068-AA8D-6FB874DD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6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BCA2-9B21-4F05-8FEC-47B92E79CDF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26F-876C-4068-AA8D-6FB874DD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9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BCA2-9B21-4F05-8FEC-47B92E79CDF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26F-876C-4068-AA8D-6FB874DD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46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BCA2-9B21-4F05-8FEC-47B92E79CDF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26F-876C-4068-AA8D-6FB874DD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21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BCA2-9B21-4F05-8FEC-47B92E79CDF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26F-876C-4068-AA8D-6FB874DD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35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BCA2-9B21-4F05-8FEC-47B92E79CDF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26F-876C-4068-AA8D-6FB874DD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36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BCA2-9B21-4F05-8FEC-47B92E79CDF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26F-876C-4068-AA8D-6FB874DD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71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BCA2-9B21-4F05-8FEC-47B92E79CDF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26F-876C-4068-AA8D-6FB874DD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28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BCA2-9B21-4F05-8FEC-47B92E79CDF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26F-876C-4068-AA8D-6FB874DD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73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BCA2-9B21-4F05-8FEC-47B92E79CDF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26F-876C-4068-AA8D-6FB874DD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81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BCA2-9B21-4F05-8FEC-47B92E79CDF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26F-876C-4068-AA8D-6FB874DD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8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BCA2-9B21-4F05-8FEC-47B92E79CDF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26F-876C-4068-AA8D-6FB874DD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07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BCA2-9B21-4F05-8FEC-47B92E79CDF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26F-876C-4068-AA8D-6FB874DD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08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BCA2-9B21-4F05-8FEC-47B92E79CDF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26F-876C-4068-AA8D-6FB874DD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13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BCA2-9B21-4F05-8FEC-47B92E79CDF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26F-876C-4068-AA8D-6FB874DD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9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BCA2-9B21-4F05-8FEC-47B92E79CDF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26F-876C-4068-AA8D-6FB874DD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4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BCA2-9B21-4F05-8FEC-47B92E79CDF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26F-876C-4068-AA8D-6FB874DD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BCA2-9B21-4F05-8FEC-47B92E79CDF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26F-876C-4068-AA8D-6FB874DD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1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BCA2-9B21-4F05-8FEC-47B92E79CDF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26F-876C-4068-AA8D-6FB874DD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1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BCA2-9B21-4F05-8FEC-47B92E79CDF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26F-876C-4068-AA8D-6FB874DD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2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BCA2-9B21-4F05-8FEC-47B92E79CDF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26F-876C-4068-AA8D-6FB874DD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6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BCA2-9B21-4F05-8FEC-47B92E79CDF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26F-876C-4068-AA8D-6FB874DD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A862BCA2-9B21-4F05-8FEC-47B92E79CDF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77E7126F-876C-4068-AA8D-6FB874DD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05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62BCA2-9B21-4F05-8FEC-47B92E79CDF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E7126F-876C-4068-AA8D-6FB874DDF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40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B9B7-B2CD-AC1F-A71E-32064B569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2. Vacation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CDF28-C75F-5C82-DC20-0125046BB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63097"/>
            <a:ext cx="7886700" cy="4013866"/>
          </a:xfrm>
        </p:spPr>
        <p:txBody>
          <a:bodyPr/>
          <a:lstStyle/>
          <a:p>
            <a:r>
              <a:rPr lang="en-US" dirty="0"/>
              <a:t>“not forsaking the assembling of ourselves together…” (Hebrews 10:25)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3200" b="1" dirty="0"/>
              <a:t>      wheresaintsmeet.com</a:t>
            </a:r>
          </a:p>
          <a:p>
            <a:pPr marL="0" indent="0">
              <a:buNone/>
            </a:pPr>
            <a:r>
              <a:rPr lang="en-US" sz="3200" b="1" dirty="0"/>
              <a:t>      bible.ca    </a:t>
            </a:r>
            <a:r>
              <a:rPr lang="en-US" dirty="0"/>
              <a:t>link “Find A Church Near You”</a:t>
            </a:r>
          </a:p>
        </p:txBody>
      </p:sp>
    </p:spTree>
    <p:extLst>
      <p:ext uri="{BB962C8B-B14F-4D97-AF65-F5344CB8AC3E}">
        <p14:creationId xmlns:p14="http://schemas.microsoft.com/office/powerpoint/2010/main" val="175816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DBEA4-86F7-34A6-0971-90BDF919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0719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3. Immodest 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D5843-9E70-19FD-2DB7-20AD02EE1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83000"/>
              <a:buFont typeface="+mj-lt"/>
              <a:buAutoNum type="arabicPeriod" startAt="9"/>
            </a:pPr>
            <a:r>
              <a:rPr lang="en-US" sz="3200" dirty="0"/>
              <a:t>in like manner also, that the women adorn themselves in modest apparel, with propriety and moderation, not with braided hair or gold or pearls or costly clothing, </a:t>
            </a:r>
          </a:p>
          <a:p>
            <a:pPr marL="514350" indent="-514350">
              <a:buSzPct val="83000"/>
              <a:buFont typeface="+mj-lt"/>
              <a:buAutoNum type="arabicPeriod" startAt="9"/>
            </a:pPr>
            <a:r>
              <a:rPr lang="en-US" sz="3200" dirty="0"/>
              <a:t>but, which is proper for women professing godliness, with good works. </a:t>
            </a:r>
          </a:p>
          <a:p>
            <a:pPr marL="0" indent="0">
              <a:buSzPct val="83000"/>
              <a:buNone/>
            </a:pPr>
            <a:endParaRPr lang="en-US" sz="800" dirty="0"/>
          </a:p>
          <a:p>
            <a:pPr marL="0" indent="0">
              <a:buSzPct val="83000"/>
              <a:buNone/>
            </a:pPr>
            <a:r>
              <a:rPr lang="en-US" sz="3200" dirty="0"/>
              <a:t>1 Timothy 2:9-10</a:t>
            </a:r>
          </a:p>
        </p:txBody>
      </p:sp>
    </p:spTree>
    <p:extLst>
      <p:ext uri="{BB962C8B-B14F-4D97-AF65-F5344CB8AC3E}">
        <p14:creationId xmlns:p14="http://schemas.microsoft.com/office/powerpoint/2010/main" val="363904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DBEA4-86F7-34A6-0971-90BDF919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0719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3. Immodest 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D5843-9E70-19FD-2DB7-20AD02EE1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83000"/>
              <a:buFont typeface="+mj-lt"/>
              <a:buAutoNum type="arabicPeriod" startAt="9"/>
            </a:pPr>
            <a:r>
              <a:rPr lang="en-US" sz="3200" dirty="0"/>
              <a:t>in like manner also, that the women adorn themselves in </a:t>
            </a:r>
            <a:r>
              <a:rPr lang="en-US" sz="3200" dirty="0">
                <a:highlight>
                  <a:srgbClr val="FFFF00"/>
                </a:highlight>
              </a:rPr>
              <a:t>modest</a:t>
            </a:r>
            <a:r>
              <a:rPr lang="en-US" sz="3200" dirty="0"/>
              <a:t> apparel, with propriety and moderation, not with braided hair or gold or pearls or costly clothing, </a:t>
            </a:r>
          </a:p>
          <a:p>
            <a:pPr marL="514350" indent="-514350">
              <a:buSzPct val="83000"/>
              <a:buFont typeface="+mj-lt"/>
              <a:buAutoNum type="arabicPeriod" startAt="9"/>
            </a:pPr>
            <a:r>
              <a:rPr lang="en-US" sz="3200" dirty="0"/>
              <a:t>but, which is proper for women professing godliness, with good works. </a:t>
            </a:r>
          </a:p>
          <a:p>
            <a:pPr marL="0" indent="0">
              <a:buSzPct val="83000"/>
              <a:buNone/>
            </a:pPr>
            <a:endParaRPr lang="en-US" sz="800" dirty="0"/>
          </a:p>
          <a:p>
            <a:pPr marL="0" indent="0">
              <a:buSzPct val="83000"/>
              <a:buNone/>
            </a:pPr>
            <a:r>
              <a:rPr lang="en-US" sz="3200" dirty="0"/>
              <a:t>1 Timothy 2:9-10</a:t>
            </a:r>
          </a:p>
        </p:txBody>
      </p:sp>
    </p:spTree>
    <p:extLst>
      <p:ext uri="{BB962C8B-B14F-4D97-AF65-F5344CB8AC3E}">
        <p14:creationId xmlns:p14="http://schemas.microsoft.com/office/powerpoint/2010/main" val="298405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DBEA4-86F7-34A6-0971-90BDF919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0719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3. Immodest 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D5843-9E70-19FD-2DB7-20AD02EE1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83000"/>
              <a:buFont typeface="+mj-lt"/>
              <a:buAutoNum type="arabicPeriod" startAt="9"/>
            </a:pPr>
            <a:r>
              <a:rPr lang="en-US" sz="3200" dirty="0"/>
              <a:t>in like manner also, that the women adorn themselves in modest apparel, with </a:t>
            </a:r>
            <a:r>
              <a:rPr lang="en-US" sz="3200" dirty="0">
                <a:highlight>
                  <a:srgbClr val="FFFF00"/>
                </a:highlight>
              </a:rPr>
              <a:t>propriety</a:t>
            </a:r>
            <a:r>
              <a:rPr lang="en-US" sz="3200" dirty="0"/>
              <a:t> and moderation, not with braided hair or gold or pearls or costly clothing, </a:t>
            </a:r>
          </a:p>
          <a:p>
            <a:pPr marL="514350" indent="-514350">
              <a:buSzPct val="83000"/>
              <a:buFont typeface="+mj-lt"/>
              <a:buAutoNum type="arabicPeriod" startAt="9"/>
            </a:pPr>
            <a:r>
              <a:rPr lang="en-US" sz="3200" dirty="0"/>
              <a:t>but, which is proper for women professing godliness, with good works. </a:t>
            </a:r>
          </a:p>
          <a:p>
            <a:pPr marL="0" indent="0">
              <a:buSzPct val="83000"/>
              <a:buNone/>
            </a:pPr>
            <a:endParaRPr lang="en-US" sz="800" dirty="0"/>
          </a:p>
          <a:p>
            <a:pPr marL="0" indent="0">
              <a:buSzPct val="83000"/>
              <a:buNone/>
            </a:pPr>
            <a:r>
              <a:rPr lang="en-US" sz="3200" dirty="0"/>
              <a:t>1 Timothy 2:9-10</a:t>
            </a:r>
          </a:p>
        </p:txBody>
      </p:sp>
    </p:spTree>
    <p:extLst>
      <p:ext uri="{BB962C8B-B14F-4D97-AF65-F5344CB8AC3E}">
        <p14:creationId xmlns:p14="http://schemas.microsoft.com/office/powerpoint/2010/main" val="425997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DBEA4-86F7-34A6-0971-90BDF919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0719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3. Immodest 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D5843-9E70-19FD-2DB7-20AD02EE1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83000"/>
              <a:buFont typeface="+mj-lt"/>
              <a:buAutoNum type="arabicPeriod" startAt="9"/>
            </a:pPr>
            <a:r>
              <a:rPr lang="en-US" sz="3200" dirty="0"/>
              <a:t>in like manner also, that the women adorn themselves in modest apparel, with propriety and </a:t>
            </a:r>
            <a:r>
              <a:rPr lang="en-US" sz="3200" dirty="0">
                <a:highlight>
                  <a:srgbClr val="FFFF00"/>
                </a:highlight>
              </a:rPr>
              <a:t>moderation</a:t>
            </a:r>
            <a:r>
              <a:rPr lang="en-US" sz="3200" dirty="0"/>
              <a:t>, not with braided hair or gold or pearls or costly clothing, </a:t>
            </a:r>
          </a:p>
          <a:p>
            <a:pPr marL="514350" indent="-514350">
              <a:buSzPct val="83000"/>
              <a:buFont typeface="+mj-lt"/>
              <a:buAutoNum type="arabicPeriod" startAt="9"/>
            </a:pPr>
            <a:r>
              <a:rPr lang="en-US" sz="3200" dirty="0"/>
              <a:t>but, which is proper for women professing godliness, with good works. </a:t>
            </a:r>
          </a:p>
          <a:p>
            <a:pPr marL="0" indent="0">
              <a:buSzPct val="83000"/>
              <a:buNone/>
            </a:pPr>
            <a:endParaRPr lang="en-US" sz="800" dirty="0"/>
          </a:p>
          <a:p>
            <a:pPr marL="0" indent="0">
              <a:buSzPct val="83000"/>
              <a:buNone/>
            </a:pPr>
            <a:r>
              <a:rPr lang="en-US" sz="3200" dirty="0"/>
              <a:t>1 Timothy 2:9-10</a:t>
            </a:r>
          </a:p>
        </p:txBody>
      </p:sp>
    </p:spTree>
    <p:extLst>
      <p:ext uri="{BB962C8B-B14F-4D97-AF65-F5344CB8AC3E}">
        <p14:creationId xmlns:p14="http://schemas.microsoft.com/office/powerpoint/2010/main" val="164791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DBEA4-86F7-34A6-0971-90BDF919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0719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3. Immodest 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D5843-9E70-19FD-2DB7-20AD02EE1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83000"/>
              <a:buFont typeface="+mj-lt"/>
              <a:buAutoNum type="arabicPeriod" startAt="9"/>
            </a:pPr>
            <a:r>
              <a:rPr lang="en-US" sz="3200" dirty="0"/>
              <a:t>in like manner also, that the women adorn themselves in modest apparel, with propriety and moderation, not with braided hair or gold or pearls or costly clothing, </a:t>
            </a:r>
          </a:p>
          <a:p>
            <a:pPr marL="514350" indent="-514350">
              <a:buSzPct val="83000"/>
              <a:buFont typeface="+mj-lt"/>
              <a:buAutoNum type="arabicPeriod" startAt="9"/>
            </a:pPr>
            <a:r>
              <a:rPr lang="en-US" sz="3200" dirty="0"/>
              <a:t>but, which is proper for women </a:t>
            </a:r>
            <a:r>
              <a:rPr lang="en-US" sz="3200" dirty="0">
                <a:highlight>
                  <a:srgbClr val="FFFF00"/>
                </a:highlight>
              </a:rPr>
              <a:t>professing godliness</a:t>
            </a:r>
            <a:r>
              <a:rPr lang="en-US" sz="3200" dirty="0"/>
              <a:t>, with good works. </a:t>
            </a:r>
          </a:p>
          <a:p>
            <a:pPr marL="0" indent="0">
              <a:buSzPct val="83000"/>
              <a:buNone/>
            </a:pPr>
            <a:endParaRPr lang="en-US" sz="800" dirty="0"/>
          </a:p>
          <a:p>
            <a:pPr marL="0" indent="0">
              <a:buSzPct val="83000"/>
              <a:buNone/>
            </a:pPr>
            <a:r>
              <a:rPr lang="en-US" sz="3200" dirty="0"/>
              <a:t>1 Timothy 2:9-10</a:t>
            </a:r>
          </a:p>
        </p:txBody>
      </p:sp>
    </p:spTree>
    <p:extLst>
      <p:ext uri="{BB962C8B-B14F-4D97-AF65-F5344CB8AC3E}">
        <p14:creationId xmlns:p14="http://schemas.microsoft.com/office/powerpoint/2010/main" val="5917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DBEA4-86F7-34A6-0971-90BDF919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0719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3. Immodest 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D5843-9E70-19FD-2DB7-20AD02EE1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828253" cy="4351338"/>
          </a:xfrm>
        </p:spPr>
        <p:txBody>
          <a:bodyPr>
            <a:normAutofit/>
          </a:bodyPr>
          <a:lstStyle/>
          <a:p>
            <a:pPr marL="0" indent="0" algn="ctr">
              <a:buSzPct val="83000"/>
              <a:buNone/>
            </a:pPr>
            <a:r>
              <a:rPr lang="en-US" sz="3200" dirty="0"/>
              <a:t>The Bible reveals what constitutes nakedness. </a:t>
            </a:r>
          </a:p>
          <a:p>
            <a:pPr>
              <a:buSzPct val="83000"/>
            </a:pPr>
            <a:endParaRPr lang="en-US" sz="800" dirty="0"/>
          </a:p>
          <a:p>
            <a:pPr>
              <a:buSzPct val="83000"/>
            </a:pPr>
            <a:r>
              <a:rPr lang="en-US" sz="3200" dirty="0"/>
              <a:t>Thigh </a:t>
            </a:r>
            <a:r>
              <a:rPr lang="en-US" dirty="0"/>
              <a:t>- Ex. 28:42</a:t>
            </a:r>
          </a:p>
          <a:p>
            <a:pPr>
              <a:buSzPct val="83000"/>
            </a:pPr>
            <a:r>
              <a:rPr lang="en-US" sz="3200" dirty="0"/>
              <a:t>Buttocks </a:t>
            </a:r>
            <a:r>
              <a:rPr lang="en-US" dirty="0"/>
              <a:t>- Is. 20:4</a:t>
            </a:r>
          </a:p>
          <a:p>
            <a:pPr>
              <a:buSzPct val="83000"/>
            </a:pPr>
            <a:r>
              <a:rPr lang="en-US" sz="3200" dirty="0"/>
              <a:t>Breasts </a:t>
            </a:r>
            <a:r>
              <a:rPr lang="en-US" dirty="0"/>
              <a:t>- Ezek. 16:7</a:t>
            </a:r>
            <a:endParaRPr lang="en-US" sz="3200" dirty="0"/>
          </a:p>
        </p:txBody>
      </p:sp>
      <p:pic>
        <p:nvPicPr>
          <p:cNvPr id="10246" name="Picture 6" descr="23+ Body Outline Templates - PDF, JPG">
            <a:extLst>
              <a:ext uri="{FF2B5EF4-FFF2-40B4-BE49-F238E27FC236}">
                <a16:creationId xmlns:a16="http://schemas.microsoft.com/office/drawing/2014/main" id="{5FB56B57-0C63-9B25-CE8B-BBDF55B6DA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t="2007" r="3876" b="1352"/>
          <a:stretch/>
        </p:blipFill>
        <p:spPr bwMode="auto">
          <a:xfrm>
            <a:off x="5456903" y="2261419"/>
            <a:ext cx="3382297" cy="367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05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DBEA4-86F7-34A6-0971-90BDF919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0719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3. Immodest 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D5843-9E70-19FD-2DB7-20AD02EE1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828253" cy="4351338"/>
          </a:xfrm>
        </p:spPr>
        <p:txBody>
          <a:bodyPr>
            <a:normAutofit/>
          </a:bodyPr>
          <a:lstStyle/>
          <a:p>
            <a:pPr>
              <a:buSzPct val="83000"/>
            </a:pPr>
            <a:r>
              <a:rPr lang="en-US" dirty="0"/>
              <a:t>“Also for Adam and his wife the Lord God made </a:t>
            </a:r>
            <a:r>
              <a:rPr lang="en-US" b="1" i="1" dirty="0"/>
              <a:t>tunics</a:t>
            </a:r>
            <a:r>
              <a:rPr lang="en-US" dirty="0"/>
              <a:t> of skin, and clothed them” (Gen. 3:21). </a:t>
            </a:r>
          </a:p>
          <a:p>
            <a:pPr>
              <a:buSzPct val="83000"/>
            </a:pPr>
            <a:endParaRPr lang="en-US" sz="800" dirty="0"/>
          </a:p>
          <a:p>
            <a:pPr>
              <a:buSzPct val="83000"/>
            </a:pPr>
            <a:r>
              <a:rPr lang="en-US" b="1" i="1" dirty="0" err="1"/>
              <a:t>Kethoneth</a:t>
            </a:r>
            <a:r>
              <a:rPr lang="en-US" dirty="0"/>
              <a:t> - “the basic outer garment worn next to the skin, was a long shirt reaching the knees or ankles” </a:t>
            </a:r>
            <a:r>
              <a:rPr lang="en-US" sz="2000" dirty="0"/>
              <a:t>(Wenham).  </a:t>
            </a:r>
            <a:endParaRPr lang="en-US" dirty="0"/>
          </a:p>
        </p:txBody>
      </p:sp>
      <p:pic>
        <p:nvPicPr>
          <p:cNvPr id="4" name="Picture 6" descr="23+ Body Outline Templates - PDF, JPG">
            <a:extLst>
              <a:ext uri="{FF2B5EF4-FFF2-40B4-BE49-F238E27FC236}">
                <a16:creationId xmlns:a16="http://schemas.microsoft.com/office/drawing/2014/main" id="{E75EBDDF-CE77-D192-B30D-C447E4533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t="2007" r="3876" b="1352"/>
          <a:stretch/>
        </p:blipFill>
        <p:spPr bwMode="auto">
          <a:xfrm>
            <a:off x="5456903" y="2261419"/>
            <a:ext cx="3382297" cy="367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Pool Upkeep: To-do's for Swimming Pool Maintenance - Dr Pool Leaks">
            <a:extLst>
              <a:ext uri="{FF2B5EF4-FFF2-40B4-BE49-F238E27FC236}">
                <a16:creationId xmlns:a16="http://schemas.microsoft.com/office/drawing/2014/main" id="{97C669C5-9C30-5087-80F1-8A47A8CFA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06180C-7B6C-B37E-E5A5-9E953E63D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7478"/>
            <a:ext cx="7886700" cy="873739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4. Mixed Swimming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FCD64-A4C6-BB39-1181-32E658CD1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8366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Pool Upkeep: To-do's for Swimming Pool Maintenance - Dr Pool Leaks">
            <a:extLst>
              <a:ext uri="{FF2B5EF4-FFF2-40B4-BE49-F238E27FC236}">
                <a16:creationId xmlns:a16="http://schemas.microsoft.com/office/drawing/2014/main" id="{97C669C5-9C30-5087-80F1-8A47A8CFA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06180C-7B6C-B37E-E5A5-9E953E63D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7478"/>
            <a:ext cx="7886700" cy="873739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4. Mixed Swimming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FCD64-A4C6-BB39-1181-32E658CD1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83" y="1550322"/>
            <a:ext cx="6834034" cy="4535846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 sz="8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Falls under the sinful category of lewdness or lasciviousness. </a:t>
            </a:r>
          </a:p>
          <a:p>
            <a:endParaRPr lang="en-US" sz="800" b="1" dirty="0">
              <a:solidFill>
                <a:schemeClr val="bg1"/>
              </a:solidFill>
            </a:endParaRPr>
          </a:p>
          <a:p>
            <a:r>
              <a:rPr lang="en-US" sz="3200" b="1" i="1" dirty="0" err="1">
                <a:solidFill>
                  <a:schemeClr val="bg1"/>
                </a:solidFill>
              </a:rPr>
              <a:t>Aselgeia</a:t>
            </a:r>
            <a:r>
              <a:rPr lang="en-US" sz="3200" b="1" dirty="0">
                <a:solidFill>
                  <a:schemeClr val="bg1"/>
                </a:solidFill>
              </a:rPr>
              <a:t> - “excess, licentiousness, absence of restraint, indecency, wantonness” </a:t>
            </a:r>
            <a:r>
              <a:rPr lang="en-US" sz="2400" b="1" dirty="0">
                <a:solidFill>
                  <a:schemeClr val="bg1"/>
                </a:solidFill>
              </a:rPr>
              <a:t>(Vine). </a:t>
            </a:r>
          </a:p>
          <a:p>
            <a:endParaRPr lang="en-US" sz="8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Ephesians 4:17-20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Galatians 5:19-21</a:t>
            </a:r>
          </a:p>
        </p:txBody>
      </p:sp>
    </p:spTree>
    <p:extLst>
      <p:ext uri="{BB962C8B-B14F-4D97-AF65-F5344CB8AC3E}">
        <p14:creationId xmlns:p14="http://schemas.microsoft.com/office/powerpoint/2010/main" val="41871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School's Out Party – Lakeside Swim and Racquet Club">
            <a:extLst>
              <a:ext uri="{FF2B5EF4-FFF2-40B4-BE49-F238E27FC236}">
                <a16:creationId xmlns:a16="http://schemas.microsoft.com/office/drawing/2014/main" id="{94C75D6A-672B-D19B-A898-8D766A1CE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"/>
            <a:ext cx="9144000" cy="661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65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8E31F-03B9-B79E-5EA0-C925C057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i="1" dirty="0">
                <a:solidFill>
                  <a:srgbClr val="002060"/>
                </a:solidFill>
              </a:rPr>
              <a:t>SCHOOL’S OUT!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F86F2-EEC7-8628-3039-3277033DB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86115"/>
            <a:ext cx="7886700" cy="419084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Self Discipline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Vacation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Immodest Dress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Mixed Swimming</a:t>
            </a:r>
          </a:p>
        </p:txBody>
      </p:sp>
      <p:pic>
        <p:nvPicPr>
          <p:cNvPr id="4" name="Picture 4" descr="Travel By Car Stock Illustration - Download Image Now - Car, Vacations,  Journey - iStock">
            <a:extLst>
              <a:ext uri="{FF2B5EF4-FFF2-40B4-BE49-F238E27FC236}">
                <a16:creationId xmlns:a16="http://schemas.microsoft.com/office/drawing/2014/main" id="{38C53DCB-C842-9E71-F246-44105D793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44613" y="1986115"/>
            <a:ext cx="2770737" cy="184715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arvester Ant Identification, Habits &amp; Behavior | Florida Pest Control">
            <a:extLst>
              <a:ext uri="{FF2B5EF4-FFF2-40B4-BE49-F238E27FC236}">
                <a16:creationId xmlns:a16="http://schemas.microsoft.com/office/drawing/2014/main" id="{984EEA5A-10D4-F382-962B-26B1B874B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5818" y="4407207"/>
            <a:ext cx="2085667" cy="208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Swimming Pool Oval PNG Clip Art - Best WEB Clipart">
            <a:extLst>
              <a:ext uri="{FF2B5EF4-FFF2-40B4-BE49-F238E27FC236}">
                <a16:creationId xmlns:a16="http://schemas.microsoft.com/office/drawing/2014/main" id="{5D856FD2-DAE5-9462-7061-4361461C9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612" y="4422988"/>
            <a:ext cx="2770737" cy="200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23+ Body Outline Templates - PDF, JPG">
            <a:extLst>
              <a:ext uri="{FF2B5EF4-FFF2-40B4-BE49-F238E27FC236}">
                <a16:creationId xmlns:a16="http://schemas.microsoft.com/office/drawing/2014/main" id="{0D2EE60F-3737-B1AC-4669-4B5D3CD65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t="2007" r="3876" b="1352"/>
          <a:stretch/>
        </p:blipFill>
        <p:spPr bwMode="auto">
          <a:xfrm>
            <a:off x="1053049" y="4640826"/>
            <a:ext cx="1639642" cy="178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69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32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5335C-D5BA-1C7A-0187-512B0638C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35FC3-77AE-6466-146D-552E09C34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E577185-85A1-923D-073C-9DB817DCB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0"/>
            <a:ext cx="8650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avel By Car Stock Illustration - Download Image Now - Car, Vacations,  Journey - iStock">
            <a:extLst>
              <a:ext uri="{FF2B5EF4-FFF2-40B4-BE49-F238E27FC236}">
                <a16:creationId xmlns:a16="http://schemas.microsoft.com/office/drawing/2014/main" id="{E3486A36-C41F-262A-8150-ED3A6E373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53" y="4174536"/>
            <a:ext cx="3514418" cy="234294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4th Of July Clip Art - Independence Day - Animated Gifs">
            <a:extLst>
              <a:ext uri="{FF2B5EF4-FFF2-40B4-BE49-F238E27FC236}">
                <a16:creationId xmlns:a16="http://schemas.microsoft.com/office/drawing/2014/main" id="{6066800A-0A90-CD38-D40B-16F120553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62" y="3917463"/>
            <a:ext cx="2780685" cy="212722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34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30186-5E09-9CC7-73E2-82091065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1. Be Self-Disciplined</a:t>
            </a:r>
          </a:p>
        </p:txBody>
      </p:sp>
    </p:spTree>
    <p:extLst>
      <p:ext uri="{BB962C8B-B14F-4D97-AF65-F5344CB8AC3E}">
        <p14:creationId xmlns:p14="http://schemas.microsoft.com/office/powerpoint/2010/main" val="68187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arvester Ant Identification, Habits &amp; Behavior | Florida Pest Control">
            <a:extLst>
              <a:ext uri="{FF2B5EF4-FFF2-40B4-BE49-F238E27FC236}">
                <a16:creationId xmlns:a16="http://schemas.microsoft.com/office/drawing/2014/main" id="{99858227-7312-FDC7-419B-A8F474CD7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7129" y="3303639"/>
            <a:ext cx="3376151" cy="337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E30186-5E09-9CC7-73E2-82091065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1. Be Self-Disciplined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E02ED-A876-2F21-C1B6-CD01798C3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172382" cy="4351338"/>
          </a:xfrm>
        </p:spPr>
        <p:txBody>
          <a:bodyPr/>
          <a:lstStyle/>
          <a:p>
            <a:pPr marL="514350" indent="-514350">
              <a:buSzPct val="84000"/>
              <a:buFont typeface="+mj-lt"/>
              <a:buAutoNum type="arabicPeriod" startAt="6"/>
            </a:pPr>
            <a:r>
              <a:rPr lang="en-US" dirty="0"/>
              <a:t>Go to the ant, you sluggard! Consider her ways and be wise, </a:t>
            </a:r>
          </a:p>
          <a:p>
            <a:pPr marL="514350" indent="-514350">
              <a:buSzPct val="84000"/>
              <a:buFont typeface="+mj-lt"/>
              <a:buAutoNum type="arabicPeriod" startAt="6"/>
            </a:pPr>
            <a:r>
              <a:rPr lang="en-US" dirty="0"/>
              <a:t>Which, having no captain, overseer or ruler, </a:t>
            </a:r>
          </a:p>
          <a:p>
            <a:pPr marL="514350" indent="-514350">
              <a:buSzPct val="84000"/>
              <a:buFont typeface="+mj-lt"/>
              <a:buAutoNum type="arabicPeriod" startAt="6"/>
            </a:pPr>
            <a:r>
              <a:rPr lang="en-US" dirty="0"/>
              <a:t>Provides her supplies in the summer, and gathers her food in the harvest. </a:t>
            </a:r>
          </a:p>
          <a:p>
            <a:pPr marL="0" indent="0">
              <a:buSzPct val="84000"/>
              <a:buNone/>
            </a:pPr>
            <a:endParaRPr lang="en-US" sz="800" dirty="0"/>
          </a:p>
          <a:p>
            <a:pPr marL="0" indent="0">
              <a:buSzPct val="84000"/>
              <a:buNone/>
            </a:pPr>
            <a:r>
              <a:rPr lang="en-US" dirty="0"/>
              <a:t>       Proverbs 6:6-8</a:t>
            </a:r>
          </a:p>
        </p:txBody>
      </p:sp>
    </p:spTree>
    <p:extLst>
      <p:ext uri="{BB962C8B-B14F-4D97-AF65-F5344CB8AC3E}">
        <p14:creationId xmlns:p14="http://schemas.microsoft.com/office/powerpoint/2010/main" val="68989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arvester Ant Identification, Habits &amp; Behavior | Florida Pest Control">
            <a:extLst>
              <a:ext uri="{FF2B5EF4-FFF2-40B4-BE49-F238E27FC236}">
                <a16:creationId xmlns:a16="http://schemas.microsoft.com/office/drawing/2014/main" id="{99858227-7312-FDC7-419B-A8F474CD7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7129" y="3303639"/>
            <a:ext cx="3376151" cy="337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E30186-5E09-9CC7-73E2-82091065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1. Be Self-Disciplined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0C3302-39E4-8999-EED2-A023FC914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35277"/>
            <a:ext cx="7886700" cy="4141686"/>
          </a:xfrm>
        </p:spPr>
        <p:txBody>
          <a:bodyPr/>
          <a:lstStyle/>
          <a:p>
            <a:r>
              <a:rPr lang="en-US" dirty="0"/>
              <a:t>Read your Bible. </a:t>
            </a:r>
          </a:p>
          <a:p>
            <a:r>
              <a:rPr lang="en-US" dirty="0"/>
              <a:t>Participate in VBS, camps.</a:t>
            </a:r>
          </a:p>
          <a:p>
            <a:r>
              <a:rPr lang="en-US" dirty="0"/>
              <a:t>Get a summer job. </a:t>
            </a:r>
          </a:p>
          <a:p>
            <a:r>
              <a:rPr lang="en-US" dirty="0"/>
              <a:t>Work on a new hobby. </a:t>
            </a:r>
          </a:p>
          <a:p>
            <a:r>
              <a:rPr lang="en-US" dirty="0"/>
              <a:t>Serve your brethren: </a:t>
            </a:r>
            <a:br>
              <a:rPr lang="en-US" dirty="0"/>
            </a:br>
            <a:r>
              <a:rPr lang="en-US" dirty="0"/>
              <a:t>visiting, yardwork, etc.</a:t>
            </a:r>
          </a:p>
        </p:txBody>
      </p:sp>
    </p:spTree>
    <p:extLst>
      <p:ext uri="{BB962C8B-B14F-4D97-AF65-F5344CB8AC3E}">
        <p14:creationId xmlns:p14="http://schemas.microsoft.com/office/powerpoint/2010/main" val="2401313434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B9B7-B2CD-AC1F-A71E-32064B569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2. Vacation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CDF28-C75F-5C82-DC20-0125046BB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7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B9B7-B2CD-AC1F-A71E-32064B569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2. Vacation</a:t>
            </a:r>
          </a:p>
        </p:txBody>
      </p:sp>
      <p:pic>
        <p:nvPicPr>
          <p:cNvPr id="4" name="Picture 2" descr="What Happens In Vegas Stays In Vegas">
            <a:extLst>
              <a:ext uri="{FF2B5EF4-FFF2-40B4-BE49-F238E27FC236}">
                <a16:creationId xmlns:a16="http://schemas.microsoft.com/office/drawing/2014/main" id="{9728C12E-5E8D-8DE1-CCD5-C94BD3187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226" y="2686825"/>
            <a:ext cx="6215548" cy="349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47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roverbs 15:3 The Eyes Of The LORD Are In Every Place,">
            <a:extLst>
              <a:ext uri="{FF2B5EF4-FFF2-40B4-BE49-F238E27FC236}">
                <a16:creationId xmlns:a16="http://schemas.microsoft.com/office/drawing/2014/main" id="{C63BD733-5996-8AFC-F65D-B43F00031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71"/>
          <a:stretch/>
        </p:blipFill>
        <p:spPr bwMode="auto">
          <a:xfrm>
            <a:off x="0" y="2504249"/>
            <a:ext cx="91440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hat Happens In Vegas Stays In Vegas">
            <a:extLst>
              <a:ext uri="{FF2B5EF4-FFF2-40B4-BE49-F238E27FC236}">
                <a16:creationId xmlns:a16="http://schemas.microsoft.com/office/drawing/2014/main" id="{9EF8F5C4-9E52-2CF6-2744-8350D0E6C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242" y="157156"/>
            <a:ext cx="3943516" cy="221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855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515</Words>
  <Application>Microsoft Office PowerPoint</Application>
  <PresentationFormat>On-screen Show (4:3)</PresentationFormat>
  <Paragraphs>70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4_Office Theme</vt:lpstr>
      <vt:lpstr>6_Office Theme</vt:lpstr>
      <vt:lpstr>PowerPoint Presentation</vt:lpstr>
      <vt:lpstr>PowerPoint Presentation</vt:lpstr>
      <vt:lpstr>PowerPoint Presentation</vt:lpstr>
      <vt:lpstr>1. Be Self-Disciplined</vt:lpstr>
      <vt:lpstr>1. Be Self-Disciplined</vt:lpstr>
      <vt:lpstr>1. Be Self-Disciplined</vt:lpstr>
      <vt:lpstr>2. Vacation</vt:lpstr>
      <vt:lpstr>2. Vacation</vt:lpstr>
      <vt:lpstr>PowerPoint Presentation</vt:lpstr>
      <vt:lpstr>2. Vacation</vt:lpstr>
      <vt:lpstr>3. Immodest Dress</vt:lpstr>
      <vt:lpstr>3. Immodest Dress</vt:lpstr>
      <vt:lpstr>3. Immodest Dress</vt:lpstr>
      <vt:lpstr>3. Immodest Dress</vt:lpstr>
      <vt:lpstr>3. Immodest Dress</vt:lpstr>
      <vt:lpstr>3. Immodest Dress</vt:lpstr>
      <vt:lpstr>3. Immodest Dress</vt:lpstr>
      <vt:lpstr>4. Mixed Swimming</vt:lpstr>
      <vt:lpstr>4. Mixed Swimming</vt:lpstr>
      <vt:lpstr>SCHOOL’S OUT! 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91</cp:revision>
  <dcterms:created xsi:type="dcterms:W3CDTF">2008-03-16T18:22:36Z</dcterms:created>
  <dcterms:modified xsi:type="dcterms:W3CDTF">2024-05-19T19:27:29Z</dcterms:modified>
</cp:coreProperties>
</file>