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59" r:id="rId2"/>
  </p:sldMasterIdLst>
  <p:notesMasterIdLst>
    <p:notesMasterId r:id="rId8"/>
  </p:notesMasterIdLst>
  <p:sldIdLst>
    <p:sldId id="258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s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258"/>
            <p14:sldId id="261"/>
            <p14:sldId id="262"/>
            <p14:sldId id="263"/>
            <p14:sldId id="264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33166" autoAdjust="0"/>
  </p:normalViewPr>
  <p:slideViewPr>
    <p:cSldViewPr>
      <p:cViewPr varScale="1">
        <p:scale>
          <a:sx n="80" d="100"/>
          <a:sy n="80" d="100"/>
        </p:scale>
        <p:origin x="36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9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3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37FA-55D9-5095-7231-BBD38A1E3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4FE7E-8E2D-9DD9-E86E-B91DB8FC8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8BD78-545D-CE0D-CE9E-48054B84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8CEB0-2DD4-1808-90A4-59B3D6B7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567F4-4A85-8F85-95D0-048A546C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4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BF87-CC43-2F00-7DF0-3CD542B8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AF7DD-8D8D-CC4F-AA2D-BABC1501D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C55CC-D7F8-61DB-4D88-F132429C4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39EAD-BF38-2972-6891-FFEDA589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B3947-4C91-9ECC-83B6-1440922B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5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FC6E2-69C3-98A8-6E34-8752B4A8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40E8E-1C76-6D3D-323D-DB2489AD7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70C27-5FA5-8AF4-306E-ED6C0572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9E46E-C190-0DB5-5B5A-471FE83D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1946F-0F20-68CA-231C-E4C05A89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0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A32C-1D36-2BDF-7E4C-2151EB2E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83670-7BA8-3A86-BE30-597602127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9EC5-33AC-22F4-8605-12D011278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24154-BEBC-1E43-475F-71A39873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CDB9B-2B39-0FD9-89A5-AA1D97AE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76CC0-0428-82E8-FEF1-3BDD5FFC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99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C849-3EB1-28CB-BBB5-91866DF8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9CB35-A18A-EC6F-6719-4CC6547D6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FCF7C-2374-499E-6EC1-889CB2D4C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1ADF8-D98F-F9DE-01A3-3E68DB8AB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F89D3-24BD-B970-84D0-1650C2C08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3CE9F-6BB8-1E08-019A-33BF477F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675615-3A25-6C86-32C1-650D818A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9BFF4-E38D-89EA-C76F-0FB22508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9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DC71-AB58-B941-B66B-793AA260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52DD8-25D8-4A06-1767-FA7087EB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32267-7695-2FD3-8A3B-F23D7EEC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3B76F-666B-7408-4AA9-C2381C25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78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FAA02-0A5B-E637-C711-1089D0CC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2272B-ADEF-94FE-8B66-56B41E9F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4E770-F0D4-5C79-9F20-F44AC736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5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645E-0E06-33E7-2B5D-79274270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6B0F6-9AF0-89B4-5304-CDEE95440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B0EFB-2A07-5925-2418-5C287878E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796DE-5139-912E-D325-B44650C1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B9542-9AEF-EB64-1A72-1480D8E2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F6BE0-2446-6FA8-8A7B-DF93059F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91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524B-26E0-997C-B484-3E96A667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2890A-EC71-6629-9428-7BA1DA259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42310-8BEF-2787-D896-210833BF0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F9632-B940-2A3C-7D14-F04A07F4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6DB37-C72C-C3F7-7A60-405C9366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77B3A-2BA8-013B-F1DC-87D64A5F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53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B5B0-1BE7-8ECF-9325-B410B19D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05BE1-85AC-13DF-D349-C39E0A6A8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5D3BC-BFB7-5F21-76E9-DFB766FE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73FDB-FBB3-765B-61F0-CC4932DA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73C36-0005-B967-047E-0BC0AB94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3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2A1FA2-3D00-4147-F6C2-71B4942DC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977EA-1214-5B35-DF68-27EC777EC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C1746-931C-875E-DA51-897B649B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94B89-BC5D-95F6-650B-F3D2D2B1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72EA3-D907-A40D-2A19-9B46C041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8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0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5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3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0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3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81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918E3-FE8A-BCE2-1F0E-87A197B1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7E393-C9CC-8F46-5818-87F271767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EC949-A027-5952-1715-E1202B78E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BF7217-CD5A-4269-8665-BA4153A7576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4FFB4-F218-4639-0C5F-0F4148A63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42CB2-3647-AB44-4C84-A46A7A671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80D184-3D39-4E77-99EA-32CF02A2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4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61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FA8D5-24F4-47C3-9529-DDBA38822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esthetic Sky With Clouds Wallpaper by patrika">
            <a:extLst>
              <a:ext uri="{FF2B5EF4-FFF2-40B4-BE49-F238E27FC236}">
                <a16:creationId xmlns:a16="http://schemas.microsoft.com/office/drawing/2014/main" id="{83193202-CC12-B143-7BF7-3EEB1EC7E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91440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73ACF-C776-E741-1B1A-F79444FAC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839" y="1122363"/>
            <a:ext cx="8038322" cy="2387600"/>
          </a:xfrm>
        </p:spPr>
        <p:txBody>
          <a:bodyPr/>
          <a:lstStyle/>
          <a:p>
            <a:r>
              <a:rPr lang="en-US" sz="7200" b="1" dirty="0"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Heaven is Better</a:t>
            </a:r>
          </a:p>
        </p:txBody>
      </p:sp>
    </p:spTree>
    <p:extLst>
      <p:ext uri="{BB962C8B-B14F-4D97-AF65-F5344CB8AC3E}">
        <p14:creationId xmlns:p14="http://schemas.microsoft.com/office/powerpoint/2010/main" val="9884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1F1479-0669-E0DE-5DC4-2B4C7C269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4743-1BB3-7DA3-5891-01C3BDC1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Heaven is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873B2-9A4A-259E-ECD2-CB9F33425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6"/>
            <a:ext cx="7624876" cy="418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“For I am hard-pressed between the two, having a desire to depart and be with Christ, which is far 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better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(Phil. </a:t>
            </a:r>
            <a:r>
              <a:rPr lang="en-US" sz="2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1:23</a:t>
            </a: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sz="11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“But now they desire a 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better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that is, a heavenly country. Therefore God is not ashamed to be called their God, for He has prepared a city for them” </a:t>
            </a: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(Heb. 11:16). </a:t>
            </a:r>
          </a:p>
        </p:txBody>
      </p:sp>
    </p:spTree>
    <p:extLst>
      <p:ext uri="{BB962C8B-B14F-4D97-AF65-F5344CB8AC3E}">
        <p14:creationId xmlns:p14="http://schemas.microsoft.com/office/powerpoint/2010/main" val="40475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BD3FE-E48A-3960-B94B-28B1F8805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26C8-618F-D340-2920-39A99683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Heaven is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225AD-548F-0B22-64E8-409257C11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44" y="1959429"/>
            <a:ext cx="7526305" cy="4217534"/>
          </a:xfrm>
        </p:spPr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Better Dwelling Place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Rev. 21:10-21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Better Company 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Rev. 21:22-24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Better Existence 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Rev. 21:4-5; 22:1-5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Better Environment 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Rev. 21:27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Better Duration 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Rev. 22:5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514E5-527A-130E-372F-0DFF6538F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6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111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Tahoma</vt:lpstr>
      <vt:lpstr>Times New Roman</vt:lpstr>
      <vt:lpstr>4_Office Theme</vt:lpstr>
      <vt:lpstr>6_Office Theme</vt:lpstr>
      <vt:lpstr>PowerPoint Presentation</vt:lpstr>
      <vt:lpstr>Heaven is Better</vt:lpstr>
      <vt:lpstr>Heaven is Better</vt:lpstr>
      <vt:lpstr>Heaven is Better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84</cp:revision>
  <dcterms:created xsi:type="dcterms:W3CDTF">2008-03-16T18:22:36Z</dcterms:created>
  <dcterms:modified xsi:type="dcterms:W3CDTF">2024-03-11T18:12:22Z</dcterms:modified>
</cp:coreProperties>
</file>