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  <p:sldMasterId id="2147483711" r:id="rId3"/>
  </p:sldMasterIdLst>
  <p:notesMasterIdLst>
    <p:notesMasterId r:id="rId8"/>
  </p:notesMasterIdLst>
  <p:sldIdLst>
    <p:sldId id="260" r:id="rId4"/>
    <p:sldId id="256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9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5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49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93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04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3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37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9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48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48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3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103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B65D-A99A-0410-9B8A-5D43C126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B6D96-A03B-B014-D5BF-B9AB06F76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E1E6-13F5-D2E3-5CD5-AEEE3114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2A83B-A828-719B-94C2-2D8AEFFB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1A068-57AE-56A0-3ABA-1AFA8A50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5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B68B-12C6-EF32-0BD9-F0A6DE13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668A-F714-16F8-EBE2-F01247E36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0C79-8E45-2F5B-7EF3-E03066E9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3AB68-819E-B269-0623-BE575EBC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72910-6CF2-891A-9596-874A865E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44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EC4A-CEBF-7E56-3F14-0D0ED6DD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7C052-2E26-4F15-B6CE-7D853249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79A60-E930-DD4A-D5E7-34B2ABE1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63E0-7E99-1C75-AB01-7CF33834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A696B-EC0E-5303-E41B-7EE763DC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0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9D0C-D815-CCE4-DC5E-0F342363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22ABB-6ABB-695A-68C7-A13517811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B1274-3580-C204-134B-559AA8B10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758A4-D78B-8BE5-DE68-1BFDCD75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3BFAC-4AC7-0483-9B6F-11E78C3E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0B8A0-A64B-7E48-F51F-28073333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80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D42-8563-0742-F017-938F3655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41219-BA65-FC6F-6E39-FFFC86B8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1399F-76F5-80BD-2F51-2FF28DFC5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0005D-33F7-14FF-961A-14A319475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3A067-7857-4E01-CD3D-E3E6EDFCA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31DFD-04BB-ACAE-D52C-2ADE6035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76A05-118F-90B8-313F-FF993FD52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CC481-BF8B-E625-52E8-02C7BCCE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8AB7-855A-6199-23EE-06D0E6F1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96A60-931C-CC02-E73E-CFB87F0F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4B24B-DAE1-7187-F452-C763C836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D64E2-BFB4-32B6-CC9D-3BECC084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3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E4632-ECD3-4629-A299-BCC587EB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D3B16-AE90-42BF-A526-5E249715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4D1E6-7614-A2FE-9C39-2D0E1B9A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5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64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4170-4BE6-E81C-59CF-9A4536A1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C1F7-F7C3-419E-8B49-C26F5493A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35E2C-F10C-B01C-93DD-186532AF0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30757-C20E-3BFD-719E-8B4A928E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08977-59C3-2A93-3FD3-F23AB0FA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E0E91-F19A-AC49-7D56-50D751CD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2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331C-F558-46A3-7785-3ADE43C1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A33A-4B7B-B939-D0A6-1A012B164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9B252-81C8-848A-C311-40CAD5DD4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9E674-A15A-8D1B-3976-DE4E2E36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7B243-B7E4-F7B4-8EBC-903229AF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5E397-5BD4-01E1-B7D3-1E053335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87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097B-31BD-E86F-1E54-821A9060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D0C1E-DB76-F0F7-462F-7707AED7D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E9446-BB38-60D3-3E10-3238FC7F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58322-5541-0237-8F67-C72CBDC9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03104-A36F-B549-90E5-548B7B8B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19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A4363-E738-B6D5-9C39-97EE7CB38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F725D-DF97-79A7-1E7B-E53967E70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74DA0-0A61-280A-9617-8B804F4D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366EA-5B08-4692-A73A-E1DAF4B0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35B35-662D-B56D-4848-DABA4C5C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6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7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18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0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E92EF-AFAF-21DB-E9DE-E33E79DB7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EDF8E-33E9-F293-076B-01E8DFF0A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6F63-85F9-F2B4-C83F-847F7ECDE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FB971-BCE4-121E-2031-DA4C9BEFA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36971-DB8E-3490-640B-3B6365370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8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pic>
        <p:nvPicPr>
          <p:cNvPr id="4" name="Picture 3" descr="Different types of clocks">
            <a:extLst>
              <a:ext uri="{FF2B5EF4-FFF2-40B4-BE49-F238E27FC236}">
                <a16:creationId xmlns:a16="http://schemas.microsoft.com/office/drawing/2014/main" id="{A1BBF57D-B86D-B343-21EE-57F7D822BF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6406" r="18594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951199" y="1394142"/>
            <a:ext cx="5241603" cy="400779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udy Old Style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16F8D-730A-9ECB-D731-B6573D287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668" y="1419080"/>
            <a:ext cx="5032664" cy="282057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Lessons Learned 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Too 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5DF74-FEF4-9283-98A8-A5B3B82C2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1642" y="4628271"/>
            <a:ext cx="3040716" cy="106914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1 Kings 13</a:t>
            </a:r>
          </a:p>
        </p:txBody>
      </p:sp>
    </p:spTree>
    <p:extLst>
      <p:ext uri="{BB962C8B-B14F-4D97-AF65-F5344CB8AC3E}">
        <p14:creationId xmlns:p14="http://schemas.microsoft.com/office/powerpoint/2010/main" val="31427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66A87-B315-8A6D-14DF-58C19A68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Lessons Learned Too 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BBDA-A017-8A72-2634-719460FA1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God Doesn’t Indulge in Self-Contradiction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Religious Leaders Don’t Always Tell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Sincerity is No Excuse for Disobedience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Yesterday’s Obedience Won’t Atone for Today’s Disobedience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2060"/>
                </a:solidFill>
              </a:rPr>
              <a:t>Partial Obedience is Disobedience</a:t>
            </a:r>
          </a:p>
        </p:txBody>
      </p:sp>
    </p:spTree>
    <p:extLst>
      <p:ext uri="{BB962C8B-B14F-4D97-AF65-F5344CB8AC3E}">
        <p14:creationId xmlns:p14="http://schemas.microsoft.com/office/powerpoint/2010/main" val="21500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48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ArchwayVTI">
  <a:themeElements>
    <a:clrScheme name="AnalogousFromLightSeedLeftStep">
      <a:dk1>
        <a:srgbClr val="000000"/>
      </a:dk1>
      <a:lt1>
        <a:srgbClr val="FFFFFF"/>
      </a:lt1>
      <a:dk2>
        <a:srgbClr val="292441"/>
      </a:dk2>
      <a:lt2>
        <a:srgbClr val="E8E2E6"/>
      </a:lt2>
      <a:accent1>
        <a:srgbClr val="81AB90"/>
      </a:accent1>
      <a:accent2>
        <a:srgbClr val="79AC76"/>
      </a:accent2>
      <a:accent3>
        <a:srgbClr val="92A87F"/>
      </a:accent3>
      <a:accent4>
        <a:srgbClr val="A0A571"/>
      </a:accent4>
      <a:accent5>
        <a:srgbClr val="AE9F80"/>
      </a:accent5>
      <a:accent6>
        <a:srgbClr val="BA8F7F"/>
      </a:accent6>
      <a:hlink>
        <a:srgbClr val="AE6996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Felix Titling</vt:lpstr>
      <vt:lpstr>Goudy Old Style</vt:lpstr>
      <vt:lpstr>4_Office Theme</vt:lpstr>
      <vt:lpstr>ArchwayVTI</vt:lpstr>
      <vt:lpstr>5_Office Theme</vt:lpstr>
      <vt:lpstr>PowerPoint Presentation</vt:lpstr>
      <vt:lpstr>Lessons Learned  Too Late</vt:lpstr>
      <vt:lpstr>Lessons Learned Too Late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52</cp:revision>
  <dcterms:created xsi:type="dcterms:W3CDTF">2008-03-16T18:22:36Z</dcterms:created>
  <dcterms:modified xsi:type="dcterms:W3CDTF">2023-11-05T19:28:00Z</dcterms:modified>
</cp:coreProperties>
</file>