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0" r:id="rId3"/>
    <p:sldId id="266" r:id="rId4"/>
    <p:sldId id="261" r:id="rId5"/>
    <p:sldId id="258" r:id="rId6"/>
    <p:sldId id="263" r:id="rId7"/>
    <p:sldId id="262" r:id="rId8"/>
    <p:sldId id="265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8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702D0-2190-495A-996E-E7E8C781BEA8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B0A6-182D-4E02-86B7-F6F50FD7D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15F2-AE64-4838-8C3E-D38C5B73E8DE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B833-A5B9-4B0A-A3BF-18C2053372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875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EB79-FAD3-48E2-AD89-CB94ACBC2A5A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BA2C-BBE7-4E21-A7BF-1CE245EE20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29840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0337-CE39-4FD3-BE3C-8DE682A11CA9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72EC-4CA3-4EBC-84C7-82AAB78774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4457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DF80-1CFE-4736-81D0-B4A12F4AC579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546F-17A7-458C-900D-14EDF8CD77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8366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9CE3-E0E0-4A55-BACF-17158EF3217B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180D-3822-401B-BA3E-89651923B8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12675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A9F3-B2FA-4F89-B5AB-7D8F87B3413C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FE6C-FCB2-4B49-BED9-C52EB34AF8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8915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43D0-0FCD-43D7-AAB0-325B22D03977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76D3-E7DD-4810-9FED-A97C15DB40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8083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9826-63DF-421F-ABCD-AFFE3E324B40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B309-18BD-4E16-B856-BFD0B551CF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233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1D0E-8D90-43BC-AB8B-906D2EFE1C0D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78EC-1074-49F4-B2BF-0B6DE8B7B0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976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E4F7-5D50-47C9-B61F-51FC19B5D6EC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9233-D95C-4665-99C3-2183BAC98F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15351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7E75-3210-4408-A795-093D5FC3DD94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59D0-03C4-4605-8B4B-489E896F0B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2712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AA6A97-2D1E-4066-BE50-507272239B64}" type="datetimeFigureOut">
              <a:rPr lang="fr-FR"/>
              <a:pPr>
                <a:defRPr/>
              </a:pPr>
              <a:t>14/10/2023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3D73C-C733-488C-B9EA-084F02373A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1000" b="-1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6"/>
          <p:cNvSpPr txBox="1">
            <a:spLocks/>
          </p:cNvSpPr>
          <p:nvPr/>
        </p:nvSpPr>
        <p:spPr>
          <a:xfrm>
            <a:off x="152400" y="3886200"/>
            <a:ext cx="8839200" cy="22098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spcBef>
                <a:spcPts val="600"/>
              </a:spcBef>
              <a:buNone/>
              <a:defRPr/>
            </a:pPr>
            <a:r>
              <a:rPr lang="en-US" sz="3000" spc="-120" dirty="0">
                <a:latin typeface="Albertus Extra Bold" panose="020E0802040304020204" pitchFamily="34" charset="0"/>
                <a:ea typeface="Isonorm" panose="00000400000000000000" pitchFamily="2" charset="0"/>
              </a:rPr>
              <a:t>“But you are a chosen race, a royal priesthood, a holy nation, a people for God’s own possession, so that you may proclaim the </a:t>
            </a:r>
            <a:r>
              <a:rPr lang="en-US" sz="3000" spc="-120" dirty="0" err="1">
                <a:latin typeface="Albertus Extra Bold" panose="020E0802040304020204" pitchFamily="34" charset="0"/>
                <a:ea typeface="Isonorm" panose="00000400000000000000" pitchFamily="2" charset="0"/>
              </a:rPr>
              <a:t>excellencies</a:t>
            </a:r>
            <a:r>
              <a:rPr lang="en-US" sz="3000" spc="-120" dirty="0">
                <a:latin typeface="Albertus Extra Bold" panose="020E0802040304020204" pitchFamily="34" charset="0"/>
                <a:ea typeface="Isonorm" panose="00000400000000000000" pitchFamily="2" charset="0"/>
              </a:rPr>
              <a:t> of Him who has called you out of darkness into His marvelous light; for you once were not a people, but now  you are the people of God.” </a:t>
            </a:r>
            <a:r>
              <a:rPr lang="en-US" sz="3000" b="1" spc="-150" dirty="0">
                <a:solidFill>
                  <a:schemeClr val="tx2"/>
                </a:solidFill>
                <a:latin typeface="Albertus Extra Bold" panose="020E0802040304020204" pitchFamily="34" charset="0"/>
                <a:ea typeface="Isonorm" panose="00000400000000000000" pitchFamily="2" charset="0"/>
              </a:rPr>
              <a:t>(1 Peter 2:9-10)</a:t>
            </a:r>
          </a:p>
        </p:txBody>
      </p:sp>
      <p:pic>
        <p:nvPicPr>
          <p:cNvPr id="9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799"/>
            <a:ext cx="4343399" cy="34730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ctrTitle" idx="4294967295"/>
          </p:nvPr>
        </p:nvSpPr>
        <p:spPr>
          <a:xfrm>
            <a:off x="228600" y="914400"/>
            <a:ext cx="8686800" cy="1470025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fr-CA" sz="9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A People In </a:t>
            </a:r>
            <a:r>
              <a:rPr lang="fr-CA" sz="96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Waiting</a:t>
            </a:r>
            <a:endParaRPr lang="fr-FR" sz="9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17411" name="Sous-titre 2"/>
          <p:cNvSpPr>
            <a:spLocks noGrp="1"/>
          </p:cNvSpPr>
          <p:nvPr>
            <p:ph type="subTitle" idx="4294967295"/>
          </p:nvPr>
        </p:nvSpPr>
        <p:spPr>
          <a:xfrm>
            <a:off x="457200" y="3352800"/>
            <a:ext cx="8229600" cy="1143000"/>
          </a:xfrm>
        </p:spPr>
        <p:txBody>
          <a:bodyPr/>
          <a:lstStyle/>
          <a:p>
            <a:pPr marL="0" indent="0" algn="ctr" eaLnBrk="1" hangingPunct="1">
              <a:lnSpc>
                <a:spcPct val="85000"/>
              </a:lnSpc>
              <a:buFont typeface="Arial" charset="0"/>
              <a:buNone/>
              <a:defRPr/>
            </a:pPr>
            <a:r>
              <a:rPr lang="fr-CA" sz="7200" spc="-15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Acts</a:t>
            </a:r>
            <a:r>
              <a:rPr lang="fr-CA" sz="7200" spc="-15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1:10-11</a:t>
            </a:r>
            <a:endParaRPr lang="fr-FR" sz="7200" spc="-15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762000" y="3124200"/>
            <a:ext cx="7620000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419600"/>
            <a:ext cx="28162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974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133600" y="228600"/>
            <a:ext cx="6991350" cy="990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CA" sz="5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Jesus</a:t>
            </a:r>
            <a:r>
              <a:rPr lang="fr-CA" sz="51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CA" sz="5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is</a:t>
            </a:r>
            <a:r>
              <a:rPr lang="fr-CA" sz="51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not </a:t>
            </a:r>
            <a:r>
              <a:rPr lang="fr-CA" sz="51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coming</a:t>
            </a:r>
            <a:r>
              <a:rPr lang="fr-CA" sz="51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...</a:t>
            </a:r>
            <a:endParaRPr lang="fr-FR" sz="5100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676400" y="1219200"/>
            <a:ext cx="7467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At a date/time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that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any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man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can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determine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‘‘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rapture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’’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anyone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establish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an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earthly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kingdom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1905000" y="990600"/>
            <a:ext cx="7010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(I </a:t>
            </a:r>
            <a:r>
              <a:rPr lang="fr-FR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Thes</a:t>
            </a: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 5:1-3)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</a:t>
            </a:r>
            <a:r>
              <a:rPr lang="fr-FR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Jn</a:t>
            </a: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 5:28-29)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                        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</a:t>
            </a:r>
            <a:r>
              <a:rPr lang="fr-FR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Mk</a:t>
            </a: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 9:1; Col. 1:13-14)</a:t>
            </a:r>
            <a:endParaRPr lang="fr-FR" sz="4400" dirty="0">
              <a:solidFill>
                <a:srgbClr val="595959"/>
              </a:solidFill>
              <a:latin typeface="Albertus Extra Bold" panose="020E0802040304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42938"/>
            <a:ext cx="7900988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CA" sz="54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Jesus</a:t>
            </a:r>
            <a:r>
              <a:rPr lang="fr-CA" sz="5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CA" sz="54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is</a:t>
            </a:r>
            <a:r>
              <a:rPr lang="fr-CA" sz="5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CA" sz="54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coming</a:t>
            </a:r>
            <a:r>
              <a:rPr lang="fr-CA" sz="5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...</a:t>
            </a:r>
            <a:endParaRPr lang="fr-FR" sz="5400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keep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his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word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condemn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the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wicked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save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the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righteous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for all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eternity</a:t>
            </a: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bring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an end 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this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world</a:t>
            </a:r>
          </a:p>
        </p:txBody>
      </p:sp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533400" y="17526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                      (</a:t>
            </a:r>
            <a:r>
              <a:rPr lang="fr-FR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Jn</a:t>
            </a: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 14:1-3)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(II </a:t>
            </a:r>
            <a:r>
              <a:rPr lang="fr-FR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Thes</a:t>
            </a: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 1:7-9)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            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          (</a:t>
            </a:r>
            <a:r>
              <a:rPr lang="fr-FR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Heb</a:t>
            </a: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 9:28)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(II Pet. 3:8-10)</a:t>
            </a:r>
            <a:endParaRPr lang="fr-FR" sz="4400" dirty="0">
              <a:latin typeface="Albertus Extra Bold" panose="020E0802040304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04800" y="642938"/>
            <a:ext cx="88392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CA" sz="5400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Jesus is REALLY coming!</a:t>
            </a:r>
            <a:endParaRPr lang="fr-FR" sz="5400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1752600"/>
            <a:ext cx="89916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keep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his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word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condemn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the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wicked</a:t>
            </a: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save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the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righteous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eternally</a:t>
            </a:r>
            <a:endParaRPr lang="fr-FR" sz="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bring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an end to </a:t>
            </a: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this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world</a:t>
            </a:r>
          </a:p>
        </p:txBody>
      </p:sp>
      <p:sp>
        <p:nvSpPr>
          <p:cNvPr id="4" name="Espace réservé du contenu 2"/>
          <p:cNvSpPr>
            <a:spLocks/>
          </p:cNvSpPr>
          <p:nvPr/>
        </p:nvSpPr>
        <p:spPr bwMode="auto">
          <a:xfrm>
            <a:off x="76200" y="47244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(II Pet. 3:11-13)</a:t>
            </a:r>
            <a:endParaRPr lang="fr-FR" sz="4000" dirty="0">
              <a:latin typeface="Albertus Extra Bold" panose="020E0802040304020204" pitchFamily="34" charset="0"/>
            </a:endParaRPr>
          </a:p>
        </p:txBody>
      </p:sp>
      <p:sp>
        <p:nvSpPr>
          <p:cNvPr id="5" name="Titre 1"/>
          <p:cNvSpPr>
            <a:spLocks/>
          </p:cNvSpPr>
          <p:nvPr/>
        </p:nvSpPr>
        <p:spPr bwMode="auto">
          <a:xfrm>
            <a:off x="304800" y="642938"/>
            <a:ext cx="7900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CA" sz="54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Jesus</a:t>
            </a:r>
            <a:r>
              <a:rPr lang="fr-CA" sz="5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CA" sz="54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is</a:t>
            </a:r>
            <a:r>
              <a:rPr lang="fr-CA" sz="5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fr-CA" sz="54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coming</a:t>
            </a:r>
            <a:r>
              <a:rPr lang="fr-CA" sz="5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...</a:t>
            </a:r>
            <a:endParaRPr lang="fr-FR" sz="5400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76200" y="5410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00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(I Thes. 4:13-18)</a:t>
            </a:r>
            <a:endParaRPr lang="fr-FR" sz="4000">
              <a:latin typeface="Albertus Extra Bold" panose="020E0802040304020204" pitchFamily="34" charset="0"/>
            </a:endParaRPr>
          </a:p>
        </p:txBody>
      </p:sp>
      <p:sp>
        <p:nvSpPr>
          <p:cNvPr id="7" name="Espace réservé du contenu 2"/>
          <p:cNvSpPr>
            <a:spLocks/>
          </p:cNvSpPr>
          <p:nvPr/>
        </p:nvSpPr>
        <p:spPr bwMode="auto">
          <a:xfrm>
            <a:off x="76200" y="6096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</a:t>
            </a:r>
            <a:r>
              <a:rPr lang="fr-FR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Rev</a:t>
            </a:r>
            <a: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. 6:15-17)</a:t>
            </a:r>
            <a:endParaRPr lang="fr-FR" sz="4000" dirty="0">
              <a:latin typeface="Albertus Extra Bold" panose="020E0802040304020204" pitchFamily="34" charset="0"/>
            </a:endParaRPr>
          </a:p>
        </p:txBody>
      </p:sp>
      <p:sp>
        <p:nvSpPr>
          <p:cNvPr id="8" name="Espace réservé du contenu 2"/>
          <p:cNvSpPr>
            <a:spLocks/>
          </p:cNvSpPr>
          <p:nvPr/>
        </p:nvSpPr>
        <p:spPr bwMode="auto">
          <a:xfrm>
            <a:off x="4648200" y="47244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00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(Heb. 10:26-31)</a:t>
            </a:r>
            <a:endParaRPr lang="fr-FR" sz="4000">
              <a:latin typeface="Albertus Extra Bold" panose="020E0802040304020204" pitchFamily="34" charset="0"/>
            </a:endParaRPr>
          </a:p>
        </p:txBody>
      </p:sp>
      <p:sp>
        <p:nvSpPr>
          <p:cNvPr id="9" name="Espace réservé du contenu 2"/>
          <p:cNvSpPr>
            <a:spLocks/>
          </p:cNvSpPr>
          <p:nvPr/>
        </p:nvSpPr>
        <p:spPr bwMode="auto">
          <a:xfrm>
            <a:off x="4648200" y="54102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00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(II Thes. 1:10)</a:t>
            </a:r>
            <a:endParaRPr lang="fr-FR" sz="4000">
              <a:latin typeface="Albertus Extra Bold" panose="020E0802040304020204" pitchFamily="34" charset="0"/>
            </a:endParaRPr>
          </a:p>
        </p:txBody>
      </p:sp>
      <p:sp>
        <p:nvSpPr>
          <p:cNvPr id="10" name="Espace réservé du contenu 2"/>
          <p:cNvSpPr>
            <a:spLocks/>
          </p:cNvSpPr>
          <p:nvPr/>
        </p:nvSpPr>
        <p:spPr bwMode="auto">
          <a:xfrm>
            <a:off x="4648200" y="60960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00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(I Cor. 16:22)</a:t>
            </a:r>
            <a:endParaRPr lang="fr-FR" sz="4000">
              <a:latin typeface="Albertus Extra Bold" panose="020E0802040304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5" grpId="0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ctrTitle" idx="4294967295"/>
          </p:nvPr>
        </p:nvSpPr>
        <p:spPr>
          <a:xfrm>
            <a:off x="0" y="838200"/>
            <a:ext cx="9144000" cy="14700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fr-FR" sz="12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Maranatha</a:t>
            </a:r>
            <a:endParaRPr lang="fr-FR" sz="12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19459" name="Sous-titre 2"/>
          <p:cNvSpPr>
            <a:spLocks noGrp="1"/>
          </p:cNvSpPr>
          <p:nvPr>
            <p:ph type="subTitle" idx="4294967295"/>
          </p:nvPr>
        </p:nvSpPr>
        <p:spPr>
          <a:xfrm>
            <a:off x="457200" y="3124200"/>
            <a:ext cx="8229600" cy="2438400"/>
          </a:xfrm>
        </p:spPr>
        <p:txBody>
          <a:bodyPr/>
          <a:lstStyle/>
          <a:p>
            <a:pPr marL="0" indent="0" algn="ctr" eaLnBrk="1" hangingPunct="1">
              <a:lnSpc>
                <a:spcPts val="13200"/>
              </a:lnSpc>
              <a:buFont typeface="Arial" charset="0"/>
              <a:buNone/>
              <a:defRPr/>
            </a:pPr>
            <a:r>
              <a:rPr lang="fr-CA" sz="14400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anose="020E0802040304020204" pitchFamily="34" charset="0"/>
              </a:rPr>
              <a:t>O Lord, come!</a:t>
            </a:r>
            <a:endParaRPr lang="fr-FR" sz="14400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229600" y="66294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lbertus Extra Bold (W1)" pitchFamily="34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762000" y="2590800"/>
            <a:ext cx="7620000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1436</TotalTime>
  <Words>241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Albertus Extra Bold</vt:lpstr>
      <vt:lpstr>Albertus Extra Bold (W1)</vt:lpstr>
      <vt:lpstr>Arial</vt:lpstr>
      <vt:lpstr>Calibri</vt:lpstr>
      <vt:lpstr>119</vt:lpstr>
      <vt:lpstr>PowerPoint Presentation</vt:lpstr>
      <vt:lpstr>PowerPoint Presentation</vt:lpstr>
      <vt:lpstr>A People In Waiting</vt:lpstr>
      <vt:lpstr>Jesus is not coming...</vt:lpstr>
      <vt:lpstr>Jesus is coming...</vt:lpstr>
      <vt:lpstr>Jesus is REALLY coming!</vt:lpstr>
      <vt:lpstr>Maranatha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Return of the King</dc:title>
  <dc:subject>What will and will not happen at the 2nd coming</dc:subject>
  <dc:creator>Joshua McKibben</dc:creator>
  <cp:lastModifiedBy>Michael Hepner</cp:lastModifiedBy>
  <cp:revision>22</cp:revision>
  <dcterms:created xsi:type="dcterms:W3CDTF">2009-04-02T20:39:27Z</dcterms:created>
  <dcterms:modified xsi:type="dcterms:W3CDTF">2023-10-14T14:24:10Z</dcterms:modified>
</cp:coreProperties>
</file>