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7" r:id="rId2"/>
    <p:sldMasterId id="2147483679" r:id="rId3"/>
    <p:sldMasterId id="2147483681" r:id="rId4"/>
  </p:sldMasterIdLst>
  <p:notesMasterIdLst>
    <p:notesMasterId r:id="rId11"/>
  </p:notesMasterIdLst>
  <p:sldIdLst>
    <p:sldId id="685" r:id="rId5"/>
    <p:sldId id="332" r:id="rId6"/>
    <p:sldId id="686" r:id="rId7"/>
    <p:sldId id="337" r:id="rId8"/>
    <p:sldId id="333" r:id="rId9"/>
    <p:sldId id="33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5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2CB71-1612-4340-A090-8DBB72E8E11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B9E8-A75B-4334-83A1-A2A0AF16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EB9E8-A75B-4334-83A1-A2A0AF163A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9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EB9E8-A75B-4334-83A1-A2A0AF163A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0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EB9E8-A75B-4334-83A1-A2A0AF163A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6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EB9E8-A75B-4334-83A1-A2A0AF163A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9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EB9E8-A75B-4334-83A1-A2A0AF163A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5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EB9E8-A75B-4334-83A1-A2A0AF163A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14D0-29C2-40A7-A5A3-8CDD925F7AC6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825D4-748D-4C33-9E00-32B0222F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4195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8DA6D0-69E1-4F58-A33B-66D6917D5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037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hangingPunct="0">
                <a:defRPr/>
              </a:pPr>
              <a:endParaRPr lang="en-US" alt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hangingPunct="0">
                <a:defRPr/>
              </a:pPr>
              <a:endParaRPr lang="en-US" alt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hangingPunct="0">
                <a:defRPr/>
              </a:pPr>
              <a:endParaRPr lang="en-US" alt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27D327-9660-460D-83E0-456B0FDC6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8923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64DAD1-E6EF-44F1-A098-4A24460D5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2018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B4E512-BC0F-4098-9349-2D8075963445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468954-AD2B-439D-9EA1-5E5E4128A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7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678DDE-8DC0-4276-BFC4-06C108EA4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en-US" altLang="en-US" sz="2400" b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en-US" altLang="en-US" sz="2400" b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en-US" altLang="en-US" sz="2400" b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292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118A6-3D54-4CB6-9D98-B0A60459A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en-US" altLang="en-US" sz="2400" b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en-US" altLang="en-US" sz="2400" b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en-US" altLang="en-US" sz="2400" b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96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F28F40-E997-4CE1-9294-A6A2189E2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en-US" altLang="en-US" sz="2400" b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en-US" altLang="en-US" sz="2400" b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en-US" altLang="en-US" sz="2400" b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5445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6"/>
          <p:cNvSpPr txBox="1">
            <a:spLocks/>
          </p:cNvSpPr>
          <p:nvPr/>
        </p:nvSpPr>
        <p:spPr>
          <a:xfrm>
            <a:off x="152400" y="3886200"/>
            <a:ext cx="8839200" cy="2209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-4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/>
                <a:ea typeface="Isonorm" panose="00000400000000000000" pitchFamily="2" charset="0"/>
                <a:cs typeface="+mn-cs"/>
              </a:rPr>
              <a:t>“But you are a chosen race, a royal priesthood, a holy nation, a people for God’s own possession, so that you may proclaim the </a:t>
            </a:r>
            <a:r>
              <a:rPr kumimoji="0" lang="en-US" sz="3200" b="1" i="0" u="none" strike="noStrike" kern="1200" cap="none" spc="-4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/>
                <a:ea typeface="Isonorm" panose="00000400000000000000" pitchFamily="2" charset="0"/>
                <a:cs typeface="+mn-cs"/>
              </a:rPr>
              <a:t>excellencies</a:t>
            </a:r>
            <a:r>
              <a:rPr kumimoji="0" lang="en-US" sz="3200" b="1" i="0" u="none" strike="noStrike" kern="1200" cap="none" spc="-4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/>
                <a:ea typeface="Isonorm" panose="00000400000000000000" pitchFamily="2" charset="0"/>
                <a:cs typeface="+mn-cs"/>
              </a:rPr>
              <a:t> of Him who has called you out of darkness into His marvelous light; for you once were not a people, but now      you are the people of God.” </a:t>
            </a:r>
            <a:r>
              <a:rPr kumimoji="0" lang="en-US" sz="32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/>
                <a:ea typeface="Isonorm" panose="00000400000000000000" pitchFamily="2" charset="0"/>
                <a:cs typeface="+mn-cs"/>
              </a:rPr>
              <a:t>(1 Peter 2:9-10)</a:t>
            </a:r>
          </a:p>
        </p:txBody>
      </p:sp>
      <p:pic>
        <p:nvPicPr>
          <p:cNvPr id="7" name="Picture 5" descr="C:\Users\Owner\Desktop\Screenshot 2023-10-06 at 17-31-56 Knollwood church Mtg card 10_23.pdf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799"/>
            <a:ext cx="4343399" cy="347305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88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Sincere People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715000"/>
            <a:ext cx="7315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5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Genesis 20:1-14 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-107580" y="1600200"/>
            <a:ext cx="441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Arial" charset="0"/>
              </a:rPr>
              <a:t>Sine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Arial" charset="0"/>
              </a:rPr>
              <a:t>Cera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Arial" charset="0"/>
              </a:rPr>
              <a:t> 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926541" y="1600200"/>
            <a:ext cx="52174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Arial" charset="0"/>
              </a:rPr>
              <a:t>≈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Arial" charset="0"/>
              </a:rPr>
              <a:t> </a:t>
            </a:r>
            <a:r>
              <a:rPr lang="en-US" sz="4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 charset="0"/>
              </a:rPr>
              <a:t>Without Wax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Arial" charset="0"/>
            </a:endParaRP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38500"/>
            <a:ext cx="3886200" cy="248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63" y="3250941"/>
            <a:ext cx="3067537" cy="246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 descr="C:\Users\Josh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38499"/>
            <a:ext cx="38862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38500"/>
            <a:ext cx="3581400" cy="2476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  <p:bldP spid="30728" grpId="0"/>
      <p:bldP spid="307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“Sincerity” In Scripture…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“Integrity”</a:t>
            </a:r>
          </a:p>
          <a:p>
            <a:pPr eaLnBrk="1" hangingPunct="1"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“Pure” or “Without Guile”</a:t>
            </a:r>
          </a:p>
          <a:p>
            <a:pPr eaLnBrk="1" hangingPunct="1"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“Incorruptible”</a:t>
            </a:r>
          </a:p>
          <a:p>
            <a:pPr eaLnBrk="1" hangingPunct="1"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“Genuine”</a:t>
            </a:r>
          </a:p>
          <a:p>
            <a:pPr lvl="1" eaLnBrk="1" hangingPunct="1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Living a life consistent with one’s beliefs, and then having those beliefs permeate </a:t>
            </a:r>
            <a:r>
              <a:rPr lang="en-US" sz="3400" b="1" i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every</a:t>
            </a:r>
            <a:r>
              <a:rPr lang="en-US" sz="34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facet of one’s life.</a:t>
            </a:r>
            <a:endParaRPr lang="en-US" sz="3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4771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Truths About Sincerity…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5181600"/>
          </a:xfrm>
        </p:spPr>
        <p:txBody>
          <a:bodyPr/>
          <a:lstStyle/>
          <a:p>
            <a:pPr eaLnBrk="1" hangingPunct="1">
              <a:spcBef>
                <a:spcPts val="3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Sincerity will not turn wrong into right.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Sincerity gets you the opportunity to do right.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Sincerity demands that you start doing right.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vel">
  <a:themeElements>
    <a:clrScheme name="Level 5">
      <a:dk1>
        <a:srgbClr val="CC6600"/>
      </a:dk1>
      <a:lt1>
        <a:srgbClr val="FFFFFF"/>
      </a:lt1>
      <a:dk2>
        <a:srgbClr val="4A553B"/>
      </a:dk2>
      <a:lt2>
        <a:srgbClr val="FFBF1F"/>
      </a:lt2>
      <a:accent1>
        <a:srgbClr val="FFCC00"/>
      </a:accent1>
      <a:accent2>
        <a:srgbClr val="CC9900"/>
      </a:accent2>
      <a:accent3>
        <a:srgbClr val="B1B4AF"/>
      </a:accent3>
      <a:accent4>
        <a:srgbClr val="DADADA"/>
      </a:accent4>
      <a:accent5>
        <a:srgbClr val="FFE2AA"/>
      </a:accent5>
      <a:accent6>
        <a:srgbClr val="B98A00"/>
      </a:accent6>
      <a:hlink>
        <a:srgbClr val="669900"/>
      </a:hlink>
      <a:folHlink>
        <a:srgbClr val="A3A274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vel">
  <a:themeElements>
    <a:clrScheme name="Level 5">
      <a:dk1>
        <a:srgbClr val="CC6600"/>
      </a:dk1>
      <a:lt1>
        <a:srgbClr val="FFFFFF"/>
      </a:lt1>
      <a:dk2>
        <a:srgbClr val="4A553B"/>
      </a:dk2>
      <a:lt2>
        <a:srgbClr val="FFBF1F"/>
      </a:lt2>
      <a:accent1>
        <a:srgbClr val="FFCC00"/>
      </a:accent1>
      <a:accent2>
        <a:srgbClr val="CC9900"/>
      </a:accent2>
      <a:accent3>
        <a:srgbClr val="B1B4AF"/>
      </a:accent3>
      <a:accent4>
        <a:srgbClr val="DADADA"/>
      </a:accent4>
      <a:accent5>
        <a:srgbClr val="FFE2AA"/>
      </a:accent5>
      <a:accent6>
        <a:srgbClr val="B98A00"/>
      </a:accent6>
      <a:hlink>
        <a:srgbClr val="669900"/>
      </a:hlink>
      <a:folHlink>
        <a:srgbClr val="A3A274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vel">
  <a:themeElements>
    <a:clrScheme name="Level 5">
      <a:dk1>
        <a:srgbClr val="CC6600"/>
      </a:dk1>
      <a:lt1>
        <a:srgbClr val="FFFFFF"/>
      </a:lt1>
      <a:dk2>
        <a:srgbClr val="4A553B"/>
      </a:dk2>
      <a:lt2>
        <a:srgbClr val="FFBF1F"/>
      </a:lt2>
      <a:accent1>
        <a:srgbClr val="FFCC00"/>
      </a:accent1>
      <a:accent2>
        <a:srgbClr val="CC9900"/>
      </a:accent2>
      <a:accent3>
        <a:srgbClr val="B1B4AF"/>
      </a:accent3>
      <a:accent4>
        <a:srgbClr val="DADADA"/>
      </a:accent4>
      <a:accent5>
        <a:srgbClr val="FFE2AA"/>
      </a:accent5>
      <a:accent6>
        <a:srgbClr val="B98A00"/>
      </a:accent6>
      <a:hlink>
        <a:srgbClr val="669900"/>
      </a:hlink>
      <a:folHlink>
        <a:srgbClr val="A3A274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163</Words>
  <Application>Microsoft Office PowerPoint</Application>
  <PresentationFormat>On-screen Show (4:3)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Verdana</vt:lpstr>
      <vt:lpstr>Wingdings</vt:lpstr>
      <vt:lpstr>4_Office Theme</vt:lpstr>
      <vt:lpstr>1_Level</vt:lpstr>
      <vt:lpstr>Level</vt:lpstr>
      <vt:lpstr>2_Level</vt:lpstr>
      <vt:lpstr>PowerPoint Presentation</vt:lpstr>
      <vt:lpstr>PowerPoint Presentation</vt:lpstr>
      <vt:lpstr>A Sincere People</vt:lpstr>
      <vt:lpstr>“Sincerity” In Scripture…</vt:lpstr>
      <vt:lpstr>3 Truths About Sincerity…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Hepner</dc:creator>
  <cp:lastModifiedBy>Michael Hepner</cp:lastModifiedBy>
  <cp:revision>16</cp:revision>
  <dcterms:created xsi:type="dcterms:W3CDTF">2013-03-24T12:46:42Z</dcterms:created>
  <dcterms:modified xsi:type="dcterms:W3CDTF">2023-10-10T14:22:14Z</dcterms:modified>
</cp:coreProperties>
</file>