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13"/>
  </p:notesMasterIdLst>
  <p:sldIdLst>
    <p:sldId id="259" r:id="rId3"/>
    <p:sldId id="256" r:id="rId4"/>
    <p:sldId id="257" r:id="rId5"/>
    <p:sldId id="261" r:id="rId6"/>
    <p:sldId id="262" r:id="rId7"/>
    <p:sldId id="263" r:id="rId8"/>
    <p:sldId id="264" r:id="rId9"/>
    <p:sldId id="265" r:id="rId10"/>
    <p:sldId id="260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80" d="100"/>
          <a:sy n="80" d="100"/>
        </p:scale>
        <p:origin x="1128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4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1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24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62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85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3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96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03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99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6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09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13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46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7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3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0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3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2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6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8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4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70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3584-A6DC-4661-9ABE-12AEC2E859FB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4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205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01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-To-School Health Tips – Midwest Sinus Sleep &amp; Allergy Associates">
            <a:extLst>
              <a:ext uri="{FF2B5EF4-FFF2-40B4-BE49-F238E27FC236}">
                <a16:creationId xmlns:a16="http://schemas.microsoft.com/office/drawing/2014/main" id="{4EAE430B-5C1D-79B9-0F61-BCD8BC699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DDBC-E8A5-AED1-75E8-20C55474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11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Respecting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75892-2606-A065-DD06-5E4D03B87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Eph. 6:1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Officials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Rom. 13:1-7; 1 Pet. 2:13-17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Employer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Col. 3:22-24</a:t>
            </a:r>
          </a:p>
        </p:txBody>
      </p:sp>
    </p:spTree>
    <p:extLst>
      <p:ext uri="{BB962C8B-B14F-4D97-AF65-F5344CB8AC3E}">
        <p14:creationId xmlns:p14="http://schemas.microsoft.com/office/powerpoint/2010/main" val="289181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DDBC-E8A5-AED1-75E8-20C55474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11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Cheating on Schoolwork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75892-2606-A065-DD06-5E4D03B87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Lying is a sin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 20:16; Eph. 4:25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honest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Cor. 8:21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Lying has consequences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Prov. 20:17</a:t>
            </a:r>
          </a:p>
        </p:txBody>
      </p:sp>
    </p:spTree>
    <p:extLst>
      <p:ext uri="{BB962C8B-B14F-4D97-AF65-F5344CB8AC3E}">
        <p14:creationId xmlns:p14="http://schemas.microsoft.com/office/powerpoint/2010/main" val="297297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DDBC-E8A5-AED1-75E8-20C55474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11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Mistreating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75892-2606-A065-DD06-5E4D03B87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Honor all people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Pet. 2:17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we want to be treated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Matt. 7:12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hurt with our words - </a:t>
            </a:r>
            <a:b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Prov. 17:9; 20:19</a:t>
            </a:r>
          </a:p>
        </p:txBody>
      </p:sp>
    </p:spTree>
    <p:extLst>
      <p:ext uri="{BB962C8B-B14F-4D97-AF65-F5344CB8AC3E}">
        <p14:creationId xmlns:p14="http://schemas.microsoft.com/office/powerpoint/2010/main" val="36776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DDBC-E8A5-AED1-75E8-20C55474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11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Peer Pressure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75892-2606-A065-DD06-5E4D03B87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go along with the crowd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Prov. 1:10-19; 13:20; Eph. 5:11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God above others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Matt. 10:28</a:t>
            </a:r>
          </a:p>
        </p:txBody>
      </p:sp>
    </p:spTree>
    <p:extLst>
      <p:ext uri="{BB962C8B-B14F-4D97-AF65-F5344CB8AC3E}">
        <p14:creationId xmlns:p14="http://schemas.microsoft.com/office/powerpoint/2010/main" val="7559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DDBC-E8A5-AED1-75E8-20C55474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11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Don’t Be Lazy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75892-2606-A065-DD06-5E4D03B87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 -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Prov. 18:9; 24:30-34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Frustration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Prov. 13:4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Shame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Prov. 10:5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Obnoxious to others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Prov. 10:26</a:t>
            </a:r>
          </a:p>
        </p:txBody>
      </p:sp>
    </p:spTree>
    <p:extLst>
      <p:ext uri="{BB962C8B-B14F-4D97-AF65-F5344CB8AC3E}">
        <p14:creationId xmlns:p14="http://schemas.microsoft.com/office/powerpoint/2010/main" val="318217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DDBC-E8A5-AED1-75E8-20C55474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11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Don’t Be Lazy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75892-2606-A065-DD06-5E4D03B87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 -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Prov. 18:9; 24:30-34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Frustration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Prov. 13:4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Shame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Prov. 10:5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Obnoxious to others -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Prov. 10:26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0171645-EB69-77E7-6B33-038935E7E631}"/>
              </a:ext>
            </a:extLst>
          </p:cNvPr>
          <p:cNvSpPr/>
          <p:nvPr/>
        </p:nvSpPr>
        <p:spPr>
          <a:xfrm>
            <a:off x="1655624" y="4308765"/>
            <a:ext cx="5798127" cy="2034454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94D532-C7D7-1FB3-6FA3-5BB13CB3836E}"/>
              </a:ext>
            </a:extLst>
          </p:cNvPr>
          <p:cNvSpPr txBox="1"/>
          <p:nvPr/>
        </p:nvSpPr>
        <p:spPr>
          <a:xfrm>
            <a:off x="1951766" y="4633494"/>
            <a:ext cx="50863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Self-Disciplined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Prov. 6:6-11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Without Want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Prov. 28:19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Honored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Prov. 22:29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0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DDBC-E8A5-AED1-75E8-20C55474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11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 to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75892-2606-A065-DD06-5E4D03B87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 Authority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Honest 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 Others Right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God First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Diligent</a:t>
            </a:r>
          </a:p>
        </p:txBody>
      </p:sp>
    </p:spTree>
    <p:extLst>
      <p:ext uri="{BB962C8B-B14F-4D97-AF65-F5344CB8AC3E}">
        <p14:creationId xmlns:p14="http://schemas.microsoft.com/office/powerpoint/2010/main" val="78364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215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2_Office Theme</vt:lpstr>
      <vt:lpstr>4_Office Theme</vt:lpstr>
      <vt:lpstr>PowerPoint Presentation</vt:lpstr>
      <vt:lpstr>PowerPoint Presentation</vt:lpstr>
      <vt:lpstr>1. Respecting Authority</vt:lpstr>
      <vt:lpstr>2. Cheating on Schoolwork</vt:lpstr>
      <vt:lpstr>3. Mistreating Others</vt:lpstr>
      <vt:lpstr>4. Peer Pressure</vt:lpstr>
      <vt:lpstr>5. Don’t Be Lazy</vt:lpstr>
      <vt:lpstr>5. Don’t Be Lazy</vt:lpstr>
      <vt:lpstr>Back to School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35</cp:revision>
  <dcterms:created xsi:type="dcterms:W3CDTF">2008-03-16T18:22:36Z</dcterms:created>
  <dcterms:modified xsi:type="dcterms:W3CDTF">2023-08-13T21:03:11Z</dcterms:modified>
</cp:coreProperties>
</file>