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13"/>
  </p:notesMasterIdLst>
  <p:sldIdLst>
    <p:sldId id="612" r:id="rId3"/>
    <p:sldId id="613" r:id="rId4"/>
    <p:sldId id="261" r:id="rId5"/>
    <p:sldId id="263" r:id="rId6"/>
    <p:sldId id="614" r:id="rId7"/>
    <p:sldId id="265" r:id="rId8"/>
    <p:sldId id="266" r:id="rId9"/>
    <p:sldId id="267" r:id="rId10"/>
    <p:sldId id="268" r:id="rId11"/>
    <p:sldId id="61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6" d="100"/>
          <a:sy n="16" d="100"/>
        </p:scale>
        <p:origin x="2789" y="1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5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7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5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7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25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38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70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95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78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16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1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8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0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0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6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4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The Flesh vs the Spirit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 Battle in Every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I say then: Walk in the Spirit, and you shall not fulfill the lust of the flesh. </a:t>
            </a:r>
          </a:p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For the flesh lusts against the Spirit, and the Spirit against the flesh; and these are contrary to one another, so that you do not do the things that you wish.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Galatians 5:16-17</a:t>
            </a:r>
          </a:p>
        </p:txBody>
      </p:sp>
    </p:spTree>
    <p:extLst>
      <p:ext uri="{BB962C8B-B14F-4D97-AF65-F5344CB8AC3E}">
        <p14:creationId xmlns:p14="http://schemas.microsoft.com/office/powerpoint/2010/main" val="7720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0447-AA8E-C7D1-D5E7-C01E6B3E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the “flesh”?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B453-1936-1F46-BA34-C10349926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part of man that does not want to subject itself to the will of God. </a:t>
            </a:r>
          </a:p>
          <a:p>
            <a:r>
              <a:rPr lang="en-US" b="1" dirty="0"/>
              <a:t>The part that responds favorably to temptation. </a:t>
            </a:r>
          </a:p>
          <a:p>
            <a:r>
              <a:rPr lang="en-US" b="1" dirty="0"/>
              <a:t>It is the “Enemy Within the Gates.”</a:t>
            </a:r>
          </a:p>
        </p:txBody>
      </p:sp>
    </p:spTree>
    <p:extLst>
      <p:ext uri="{BB962C8B-B14F-4D97-AF65-F5344CB8AC3E}">
        <p14:creationId xmlns:p14="http://schemas.microsoft.com/office/powerpoint/2010/main" val="315909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Sins of Sensuality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3505200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b="1" dirty="0"/>
              <a:t>Adultery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b="1" dirty="0"/>
              <a:t>Fornication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b="1" dirty="0"/>
              <a:t>Uncleanness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b="1" dirty="0"/>
              <a:t>Lewdness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7AACC-7FD9-0833-1C53-41F05CA2067A}"/>
              </a:ext>
            </a:extLst>
          </p:cNvPr>
          <p:cNvSpPr/>
          <p:nvPr/>
        </p:nvSpPr>
        <p:spPr>
          <a:xfrm>
            <a:off x="5167745" y="5140036"/>
            <a:ext cx="3657600" cy="14824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27014-5D82-DD4E-A250-B88BB3624803}"/>
              </a:ext>
            </a:extLst>
          </p:cNvPr>
          <p:cNvSpPr txBox="1"/>
          <p:nvPr/>
        </p:nvSpPr>
        <p:spPr>
          <a:xfrm>
            <a:off x="5389418" y="5306291"/>
            <a:ext cx="3255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 of the Flesh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5:19-21</a:t>
            </a:r>
          </a:p>
        </p:txBody>
      </p:sp>
    </p:spTree>
    <p:extLst>
      <p:ext uri="{BB962C8B-B14F-4D97-AF65-F5344CB8AC3E}">
        <p14:creationId xmlns:p14="http://schemas.microsoft.com/office/powerpoint/2010/main" val="357222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Sins of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3505200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US" sz="3200" b="1" dirty="0"/>
              <a:t>Idolatry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US" sz="3200" b="1" dirty="0"/>
              <a:t>Sorcery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7AACC-7FD9-0833-1C53-41F05CA2067A}"/>
              </a:ext>
            </a:extLst>
          </p:cNvPr>
          <p:cNvSpPr/>
          <p:nvPr/>
        </p:nvSpPr>
        <p:spPr>
          <a:xfrm>
            <a:off x="5167745" y="5140036"/>
            <a:ext cx="3657600" cy="14824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27014-5D82-DD4E-A250-B88BB3624803}"/>
              </a:ext>
            </a:extLst>
          </p:cNvPr>
          <p:cNvSpPr txBox="1"/>
          <p:nvPr/>
        </p:nvSpPr>
        <p:spPr>
          <a:xfrm>
            <a:off x="5389418" y="5306291"/>
            <a:ext cx="3255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 of the Flesh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5:19-21</a:t>
            </a:r>
          </a:p>
        </p:txBody>
      </p:sp>
    </p:spTree>
    <p:extLst>
      <p:ext uri="{BB962C8B-B14F-4D97-AF65-F5344CB8AC3E}">
        <p14:creationId xmlns:p14="http://schemas.microsoft.com/office/powerpoint/2010/main" val="171003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Violations of Brotherly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308764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200" b="1" dirty="0"/>
              <a:t>Hatred</a:t>
            </a:r>
          </a:p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200" b="1" dirty="0"/>
              <a:t>Contentions</a:t>
            </a:r>
          </a:p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200" b="1" dirty="0"/>
              <a:t>Jealousies</a:t>
            </a:r>
          </a:p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200" b="1" dirty="0"/>
              <a:t>Outbursts of Wrath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7AACC-7FD9-0833-1C53-41F05CA2067A}"/>
              </a:ext>
            </a:extLst>
          </p:cNvPr>
          <p:cNvSpPr/>
          <p:nvPr/>
        </p:nvSpPr>
        <p:spPr>
          <a:xfrm>
            <a:off x="5167745" y="5140036"/>
            <a:ext cx="3657600" cy="14824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27014-5D82-DD4E-A250-B88BB3624803}"/>
              </a:ext>
            </a:extLst>
          </p:cNvPr>
          <p:cNvSpPr txBox="1"/>
          <p:nvPr/>
        </p:nvSpPr>
        <p:spPr>
          <a:xfrm>
            <a:off x="5389418" y="5306291"/>
            <a:ext cx="3255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 of the Flesh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5:19-21</a:t>
            </a:r>
          </a:p>
        </p:txBody>
      </p:sp>
    </p:spTree>
    <p:extLst>
      <p:ext uri="{BB962C8B-B14F-4D97-AF65-F5344CB8AC3E}">
        <p14:creationId xmlns:p14="http://schemas.microsoft.com/office/powerpoint/2010/main" val="289923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Violations of Brotherly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308764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sz="3200" b="1" dirty="0"/>
              <a:t>Selfish Ambitions</a:t>
            </a:r>
          </a:p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sz="3200" b="1" dirty="0"/>
              <a:t>Dissensions</a:t>
            </a:r>
          </a:p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sz="3200" b="1" dirty="0"/>
              <a:t>Heresies</a:t>
            </a:r>
          </a:p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sz="3200" b="1" dirty="0"/>
              <a:t>Envy</a:t>
            </a:r>
          </a:p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sz="3200" b="1" dirty="0"/>
              <a:t>Murders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7AACC-7FD9-0833-1C53-41F05CA2067A}"/>
              </a:ext>
            </a:extLst>
          </p:cNvPr>
          <p:cNvSpPr/>
          <p:nvPr/>
        </p:nvSpPr>
        <p:spPr>
          <a:xfrm>
            <a:off x="5167745" y="5140036"/>
            <a:ext cx="3657600" cy="14824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27014-5D82-DD4E-A250-B88BB3624803}"/>
              </a:ext>
            </a:extLst>
          </p:cNvPr>
          <p:cNvSpPr txBox="1"/>
          <p:nvPr/>
        </p:nvSpPr>
        <p:spPr>
          <a:xfrm>
            <a:off x="5389418" y="5306291"/>
            <a:ext cx="3255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 of the Flesh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5:19-21</a:t>
            </a:r>
          </a:p>
        </p:txBody>
      </p:sp>
    </p:spTree>
    <p:extLst>
      <p:ext uri="{BB962C8B-B14F-4D97-AF65-F5344CB8AC3E}">
        <p14:creationId xmlns:p14="http://schemas.microsoft.com/office/powerpoint/2010/main" val="88197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Sins of Intemperance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308764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sz="3200" b="1" dirty="0"/>
              <a:t>Drunkenness</a:t>
            </a:r>
          </a:p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sz="3200" b="1" dirty="0"/>
              <a:t>Revelries</a:t>
            </a:r>
          </a:p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sz="3200" b="1" dirty="0"/>
              <a:t>and the like…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7AACC-7FD9-0833-1C53-41F05CA2067A}"/>
              </a:ext>
            </a:extLst>
          </p:cNvPr>
          <p:cNvSpPr/>
          <p:nvPr/>
        </p:nvSpPr>
        <p:spPr>
          <a:xfrm>
            <a:off x="5167745" y="5140036"/>
            <a:ext cx="3657600" cy="14824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27014-5D82-DD4E-A250-B88BB3624803}"/>
              </a:ext>
            </a:extLst>
          </p:cNvPr>
          <p:cNvSpPr txBox="1"/>
          <p:nvPr/>
        </p:nvSpPr>
        <p:spPr>
          <a:xfrm>
            <a:off x="5389418" y="5306291"/>
            <a:ext cx="3255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 of the Flesh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5:19-21</a:t>
            </a:r>
          </a:p>
        </p:txBody>
      </p:sp>
    </p:spTree>
    <p:extLst>
      <p:ext uri="{BB962C8B-B14F-4D97-AF65-F5344CB8AC3E}">
        <p14:creationId xmlns:p14="http://schemas.microsoft.com/office/powerpoint/2010/main" val="185721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1D6-5E87-1808-644D-C3AFB341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 Battle in Every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0F40-A862-C3C7-12EB-24963138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/>
          <a:lstStyle/>
          <a:p>
            <a:pPr>
              <a:buSzPct val="90000"/>
            </a:pPr>
            <a:r>
              <a:rPr lang="en-US" b="1" dirty="0"/>
              <a:t>We have an enemy within the gates!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b="1" dirty="0"/>
              <a:t>God holds us responsible for engaging in this personal battle and overcoming! 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b="1" dirty="0"/>
              <a:t>Will we produce the fruit of the Holy Spirit or the works of the flesh? </a:t>
            </a:r>
          </a:p>
        </p:txBody>
      </p:sp>
    </p:spTree>
    <p:extLst>
      <p:ext uri="{BB962C8B-B14F-4D97-AF65-F5344CB8AC3E}">
        <p14:creationId xmlns:p14="http://schemas.microsoft.com/office/powerpoint/2010/main" val="13194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222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 Condensed</vt:lpstr>
      <vt:lpstr>1_Office Theme</vt:lpstr>
      <vt:lpstr>2_Office Theme</vt:lpstr>
      <vt:lpstr>Galatians 5:22-23</vt:lpstr>
      <vt:lpstr>A Battle in Every Christian</vt:lpstr>
      <vt:lpstr>What is the “flesh”?</vt:lpstr>
      <vt:lpstr>Sins of Sensuality</vt:lpstr>
      <vt:lpstr>Sins of Religion</vt:lpstr>
      <vt:lpstr>Violations of Brotherly Love</vt:lpstr>
      <vt:lpstr>Violations of Brotherly Love</vt:lpstr>
      <vt:lpstr>Sins of Intemperance</vt:lpstr>
      <vt:lpstr>A Battle in Every Christian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202</cp:revision>
  <dcterms:created xsi:type="dcterms:W3CDTF">2008-03-16T18:22:36Z</dcterms:created>
  <dcterms:modified xsi:type="dcterms:W3CDTF">2023-02-05T20:19:39Z</dcterms:modified>
</cp:coreProperties>
</file>