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04" r:id="rId2"/>
    <p:sldMasterId id="2147483730" r:id="rId3"/>
    <p:sldMasterId id="2147483742" r:id="rId4"/>
  </p:sldMasterIdLst>
  <p:notesMasterIdLst>
    <p:notesMasterId r:id="rId14"/>
  </p:notesMasterIdLst>
  <p:sldIdLst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68" d="100"/>
          <a:sy n="68" d="100"/>
        </p:scale>
        <p:origin x="50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1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6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5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8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3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2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5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0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42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3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6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2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1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7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61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8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79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92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CEBCB9-46CA-4A11-9DC4-EB83026F6BD3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C0100E-3FEB-483C-BE11-2E758108D4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07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646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BA2F-8264-70F3-74AC-3C7A48236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43348"/>
            <a:ext cx="7772400" cy="18643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Washes the Disciples’ Feet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9FF5B-35E3-8C20-CAF7-AB5E631266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250872"/>
            <a:ext cx="6858000" cy="92132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13:1-17</a:t>
            </a:r>
          </a:p>
        </p:txBody>
      </p:sp>
      <p:pic>
        <p:nvPicPr>
          <p:cNvPr id="1028" name="Picture 4" descr="Jesus Washes His Disciples' Feet - harmony-hill.org">
            <a:extLst>
              <a:ext uri="{FF2B5EF4-FFF2-40B4-BE49-F238E27FC236}">
                <a16:creationId xmlns:a16="http://schemas.microsoft.com/office/drawing/2014/main" id="{A5ED8484-82CB-E08D-49A6-B884E277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032"/>
            <a:ext cx="9144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4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B9E5-DDE0-5AE8-5361-B55AF172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Prelude		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John 13:2-3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0648-82BF-AE71-5259-729C0A24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Just instituted the Lord’s Supper.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Judas was looking to betray Jesus.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Jesus was aware of the position He held.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The disciples were once again arguing about greatness (Luke 22:24-27).</a:t>
            </a:r>
          </a:p>
        </p:txBody>
      </p:sp>
    </p:spTree>
    <p:extLst>
      <p:ext uri="{BB962C8B-B14F-4D97-AF65-F5344CB8AC3E}">
        <p14:creationId xmlns:p14="http://schemas.microsoft.com/office/powerpoint/2010/main" val="30710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B9E5-DDE0-5AE8-5361-B55AF172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Washing		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verses 4-5</a:t>
            </a:r>
          </a:p>
        </p:txBody>
      </p:sp>
      <p:pic>
        <p:nvPicPr>
          <p:cNvPr id="1026" name="Picture 2" descr="Reclining at the Table (WWJD) – Lessons 'n Blessings">
            <a:extLst>
              <a:ext uri="{FF2B5EF4-FFF2-40B4-BE49-F238E27FC236}">
                <a16:creationId xmlns:a16="http://schemas.microsoft.com/office/drawing/2014/main" id="{D35CECD2-5BD6-755A-44F6-4F05C78B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3" y="2209890"/>
            <a:ext cx="7120543" cy="35602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7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B9E5-DDE0-5AE8-5361-B55AF172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An Objection		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verses 6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-11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0648-82BF-AE71-5259-729C0A24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Peter objected to this being done to him.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Peter continued to object.</a:t>
            </a:r>
          </a:p>
          <a:p>
            <a:pPr marL="806958" lvl="1" indent="-514350"/>
            <a:r>
              <a:rPr lang="en-US" sz="2600" b="1" dirty="0">
                <a:solidFill>
                  <a:schemeClr val="tx1"/>
                </a:solidFill>
              </a:rPr>
              <a:t>“You shall never wash my feet!”</a:t>
            </a:r>
          </a:p>
          <a:p>
            <a:pPr marL="806958" lvl="1" indent="-514350"/>
            <a:r>
              <a:rPr lang="en-US" sz="2600" b="1" dirty="0">
                <a:solidFill>
                  <a:schemeClr val="tx1"/>
                </a:solidFill>
              </a:rPr>
              <a:t>“You will not never wash my feet!”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Jesus made this washing essential to ongoing fellowship.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</a:rPr>
              <a:t>Peter requested a full washing. </a:t>
            </a:r>
          </a:p>
        </p:txBody>
      </p:sp>
    </p:spTree>
    <p:extLst>
      <p:ext uri="{BB962C8B-B14F-4D97-AF65-F5344CB8AC3E}">
        <p14:creationId xmlns:p14="http://schemas.microsoft.com/office/powerpoint/2010/main" val="150539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B9E5-DDE0-5AE8-5361-B55AF172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An Objection		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verses 6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-11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0648-82BF-AE71-5259-729C0A24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64326"/>
            <a:ext cx="7543801" cy="3804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	“He who is </a:t>
            </a:r>
            <a:r>
              <a:rPr lang="en-US" sz="2800" b="1" i="1" dirty="0">
                <a:solidFill>
                  <a:schemeClr val="tx1"/>
                </a:solidFill>
              </a:rPr>
              <a:t>bathed</a:t>
            </a:r>
            <a:r>
              <a:rPr lang="en-US" sz="2800" b="1" dirty="0">
                <a:solidFill>
                  <a:schemeClr val="tx1"/>
                </a:solidFill>
              </a:rPr>
              <a:t> needs only to </a:t>
            </a:r>
            <a:r>
              <a:rPr lang="en-US" sz="2800" b="1" i="1" dirty="0">
                <a:solidFill>
                  <a:schemeClr val="tx1"/>
                </a:solidFill>
              </a:rPr>
              <a:t>wash</a:t>
            </a:r>
            <a:r>
              <a:rPr lang="en-US" sz="2800" b="1" dirty="0">
                <a:solidFill>
                  <a:schemeClr val="tx1"/>
                </a:solidFill>
              </a:rPr>
              <a:t> his 	feet, but is completely clean…” </a:t>
            </a:r>
          </a:p>
          <a:p>
            <a:pPr marL="0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</a:rPr>
              <a:t> bathed</a:t>
            </a:r>
            <a:r>
              <a:rPr lang="en-US" sz="2800" b="1" dirty="0">
                <a:solidFill>
                  <a:schemeClr val="tx1"/>
                </a:solidFill>
              </a:rPr>
              <a:t> (</a:t>
            </a:r>
            <a:r>
              <a:rPr lang="en-US" sz="2800" b="1" i="1" dirty="0" err="1">
                <a:solidFill>
                  <a:schemeClr val="tx1"/>
                </a:solidFill>
              </a:rPr>
              <a:t>louo</a:t>
            </a:r>
            <a:r>
              <a:rPr lang="en-US" sz="2800" b="1" dirty="0">
                <a:solidFill>
                  <a:schemeClr val="tx1"/>
                </a:solidFill>
              </a:rPr>
              <a:t>) “to wash, as a rule, the whole 	body.”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chemeClr val="tx1"/>
                </a:solidFill>
              </a:rPr>
              <a:t> wash</a:t>
            </a:r>
            <a:r>
              <a:rPr lang="en-US" sz="2800" b="1" dirty="0">
                <a:solidFill>
                  <a:schemeClr val="tx1"/>
                </a:solidFill>
              </a:rPr>
              <a:t> (</a:t>
            </a:r>
            <a:r>
              <a:rPr lang="en-US" sz="2800" b="1" i="1" dirty="0" err="1">
                <a:solidFill>
                  <a:schemeClr val="tx1"/>
                </a:solidFill>
              </a:rPr>
              <a:t>nipto</a:t>
            </a:r>
            <a:r>
              <a:rPr lang="en-US" sz="2800" b="1" dirty="0">
                <a:solidFill>
                  <a:schemeClr val="tx1"/>
                </a:solidFill>
              </a:rPr>
              <a:t>) “used frequently to indicate the 	washing of extremities – hands and feet” </a:t>
            </a:r>
          </a:p>
        </p:txBody>
      </p:sp>
    </p:spTree>
    <p:extLst>
      <p:ext uri="{BB962C8B-B14F-4D97-AF65-F5344CB8AC3E}">
        <p14:creationId xmlns:p14="http://schemas.microsoft.com/office/powerpoint/2010/main" val="305723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B9E5-DDE0-5AE8-5361-B55AF172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+mn-lt"/>
              </a:rPr>
              <a:t>The Lesson		    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verses 12-17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0648-82BF-AE71-5259-729C0A24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161308"/>
            <a:ext cx="7543801" cy="3707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“For I have given you an example, that you should do as I have done to you” (v. 15).  </a:t>
            </a:r>
          </a:p>
          <a:p>
            <a:pPr marL="292608" lvl="1" indent="0">
              <a:buNone/>
            </a:pPr>
            <a:endParaRPr lang="en-US" sz="800" b="1" dirty="0">
              <a:solidFill>
                <a:schemeClr val="tx1"/>
              </a:solidFill>
            </a:endParaRPr>
          </a:p>
          <a:p>
            <a:pPr marL="292608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Jesus did not institute ceremonial foot washing. </a:t>
            </a:r>
          </a:p>
          <a:p>
            <a:pPr marL="292608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He answered their controversy regarding the greatest in the kingdom with an extreme example of humility and service. </a:t>
            </a:r>
          </a:p>
          <a:p>
            <a:pPr marL="292608" lvl="1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“If you know these things, blessed are you if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you do them” (v. 17). </a:t>
            </a:r>
          </a:p>
        </p:txBody>
      </p:sp>
    </p:spTree>
    <p:extLst>
      <p:ext uri="{BB962C8B-B14F-4D97-AF65-F5344CB8AC3E}">
        <p14:creationId xmlns:p14="http://schemas.microsoft.com/office/powerpoint/2010/main" val="3655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CB9E5-DDE0-5AE8-5361-B55AF172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+mn-lt"/>
              </a:rPr>
              <a:t>Illustration of Philippians 2:6-8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0648-82BF-AE71-5259-729C0A24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36618"/>
            <a:ext cx="7543801" cy="3832476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SzPct val="93000"/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who, being in the form of God, did not consider it robbery to be equal with God, </a:t>
            </a:r>
          </a:p>
          <a:p>
            <a:pPr marL="514350" indent="-514350">
              <a:buClr>
                <a:schemeClr val="tx1"/>
              </a:buClr>
              <a:buSzPct val="93000"/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but made Himself of no reputation, taking the form of a bondservant, and coming in the likeness of men. </a:t>
            </a:r>
          </a:p>
          <a:p>
            <a:pPr marL="514350" indent="-514350">
              <a:buClr>
                <a:schemeClr val="tx1"/>
              </a:buClr>
              <a:buSzPct val="93000"/>
              <a:buFont typeface="+mj-lt"/>
              <a:buAutoNum type="arabicPeriod" startAt="6"/>
            </a:pPr>
            <a:r>
              <a:rPr lang="en-US" sz="2800" b="1" dirty="0">
                <a:solidFill>
                  <a:schemeClr val="tx1"/>
                </a:solidFill>
              </a:rPr>
              <a:t>And being found in appearance as a man, He humbled Himself and became obedient to the point of death, even the death of the cross.</a:t>
            </a:r>
          </a:p>
        </p:txBody>
      </p:sp>
    </p:spTree>
    <p:extLst>
      <p:ext uri="{BB962C8B-B14F-4D97-AF65-F5344CB8AC3E}">
        <p14:creationId xmlns:p14="http://schemas.microsoft.com/office/powerpoint/2010/main" val="11957502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9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321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2_Office Theme</vt:lpstr>
      <vt:lpstr>3_Office Theme</vt:lpstr>
      <vt:lpstr>Retrospect</vt:lpstr>
      <vt:lpstr>1_Retrospect</vt:lpstr>
      <vt:lpstr>PowerPoint Presentation</vt:lpstr>
      <vt:lpstr>Jesus Washes the Disciples’ Feet</vt:lpstr>
      <vt:lpstr>Prelude  John 13:2-3</vt:lpstr>
      <vt:lpstr>Washing  verses 4-5</vt:lpstr>
      <vt:lpstr>An Objection  verses 6-11</vt:lpstr>
      <vt:lpstr>An Objection  verses 6-11</vt:lpstr>
      <vt:lpstr>The Lesson      verses 12-17</vt:lpstr>
      <vt:lpstr>Illustration of Philippians 2:6-8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176</cp:revision>
  <dcterms:created xsi:type="dcterms:W3CDTF">2008-03-16T18:22:36Z</dcterms:created>
  <dcterms:modified xsi:type="dcterms:W3CDTF">2022-10-16T20:05:13Z</dcterms:modified>
</cp:coreProperties>
</file>