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5"/>
  </p:notesMasterIdLst>
  <p:sldIdLst>
    <p:sldId id="260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7" d="100"/>
          <a:sy n="77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6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8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9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99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5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74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45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3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6D5A-7462-4544-9C08-AA529E5DB8A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27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48AC9B2-892B-4D4A-BA23-4CDAFB3C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8136-4069-4A15-AD10-64184E8A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Rules for using social media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for personal evangelism.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546AE-9436-4C19-8EDF-D78215F44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0320"/>
            <a:ext cx="78867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Be real.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Don’t be a hypocrite.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Don’t be offensive  - </a:t>
            </a:r>
            <a:r>
              <a:rPr lang="en-US" b="1" dirty="0">
                <a:solidFill>
                  <a:srgbClr val="002060"/>
                </a:solidFill>
              </a:rPr>
              <a:t>1 Cor. 9:19-23</a:t>
            </a:r>
            <a:r>
              <a:rPr lang="en-US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Don’t be argumentative or judgmental. 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			Colossians 4:5-6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Be brief.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Use pictures. </a:t>
            </a:r>
          </a:p>
        </p:txBody>
      </p:sp>
    </p:spTree>
    <p:extLst>
      <p:ext uri="{BB962C8B-B14F-4D97-AF65-F5344CB8AC3E}">
        <p14:creationId xmlns:p14="http://schemas.microsoft.com/office/powerpoint/2010/main" val="96335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EFA0F-1A23-466C-AFA4-7A1D9C24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23" y="640080"/>
            <a:ext cx="30314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dirty="0">
                <a:latin typeface="+mn-lt"/>
              </a:rPr>
              <a:t>Social </a:t>
            </a:r>
            <a:br>
              <a:rPr lang="en-US" sz="4700" b="1" dirty="0">
                <a:latin typeface="+mn-lt"/>
              </a:rPr>
            </a:br>
            <a:r>
              <a:rPr lang="en-US" sz="4700" b="1" dirty="0">
                <a:latin typeface="+mn-lt"/>
              </a:rPr>
              <a:t>Media</a:t>
            </a:r>
            <a:br>
              <a:rPr lang="en-US" sz="4700" b="1" dirty="0">
                <a:latin typeface="+mn-lt"/>
              </a:rPr>
            </a:br>
            <a:r>
              <a:rPr lang="en-US" sz="4700" b="1" dirty="0">
                <a:latin typeface="+mn-lt"/>
              </a:rPr>
              <a:t>Evangelism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digital evangelism methods - social media evangelism">
            <a:extLst>
              <a:ext uri="{FF2B5EF4-FFF2-40B4-BE49-F238E27FC236}">
                <a16:creationId xmlns:a16="http://schemas.microsoft.com/office/drawing/2014/main" id="{ECD09FA0-C344-41E0-97E3-4E6238AD5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r="28470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8033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digital evangelism methods - social media evangelism">
            <a:extLst>
              <a:ext uri="{FF2B5EF4-FFF2-40B4-BE49-F238E27FC236}">
                <a16:creationId xmlns:a16="http://schemas.microsoft.com/office/drawing/2014/main" id="{ECD09FA0-C344-41E0-97E3-4E6238AD5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r="18283" b="-1"/>
          <a:stretch/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EFA0F-1A23-466C-AFA4-7A1D9C24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65" y="365125"/>
            <a:ext cx="2866641" cy="586942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Social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Media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Evangelism</a:t>
            </a:r>
          </a:p>
        </p:txBody>
      </p:sp>
    </p:spTree>
    <p:extLst>
      <p:ext uri="{BB962C8B-B14F-4D97-AF65-F5344CB8AC3E}">
        <p14:creationId xmlns:p14="http://schemas.microsoft.com/office/powerpoint/2010/main" val="257961339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BBA1-70CE-4EEE-BDB8-A54D49BB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We are to be Salt and Light</a:t>
            </a:r>
            <a:br>
              <a:rPr lang="en-US" dirty="0">
                <a:latin typeface="+mn-lt"/>
              </a:rPr>
            </a:br>
            <a:r>
              <a:rPr lang="en-US" sz="3600" dirty="0">
                <a:latin typeface="+mn-lt"/>
              </a:rPr>
              <a:t>Matthew 5:13-16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DAA1D-F9D4-426C-B604-33EBC6EA1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92035"/>
            <a:ext cx="7886700" cy="4084927"/>
          </a:xfrm>
        </p:spPr>
        <p:txBody>
          <a:bodyPr>
            <a:normAutofit/>
          </a:bodyPr>
          <a:lstStyle/>
          <a:p>
            <a:r>
              <a:rPr lang="en-US" b="1" dirty="0"/>
              <a:t>79% of Americans have a social media account. </a:t>
            </a:r>
          </a:p>
          <a:p>
            <a:r>
              <a:rPr lang="en-US" b="1" dirty="0"/>
              <a:t>Facebook is the largest social media platform, with over 2.9 billion accounts worldwide. </a:t>
            </a:r>
          </a:p>
          <a:p>
            <a:endParaRPr lang="en-US" sz="800" b="1" dirty="0"/>
          </a:p>
          <a:p>
            <a:r>
              <a:rPr lang="en-US" b="1" dirty="0"/>
              <a:t>People with a large social media following are called “influencers.” </a:t>
            </a:r>
          </a:p>
          <a:p>
            <a:r>
              <a:rPr lang="en-US" b="1" dirty="0"/>
              <a:t>Have you thought about trying to be a social media “influencer” for the gospel? </a:t>
            </a:r>
          </a:p>
        </p:txBody>
      </p:sp>
    </p:spTree>
    <p:extLst>
      <p:ext uri="{BB962C8B-B14F-4D97-AF65-F5344CB8AC3E}">
        <p14:creationId xmlns:p14="http://schemas.microsoft.com/office/powerpoint/2010/main" val="32819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793E-5789-4292-9320-D646DFEC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How you can use social media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 personal evangelism.</a:t>
            </a:r>
          </a:p>
        </p:txBody>
      </p:sp>
      <p:pic>
        <p:nvPicPr>
          <p:cNvPr id="1026" name="Picture 2" descr="Facebook inexplicably logs out iPhone users | Engadget">
            <a:extLst>
              <a:ext uri="{FF2B5EF4-FFF2-40B4-BE49-F238E27FC236}">
                <a16:creationId xmlns:a16="http://schemas.microsoft.com/office/drawing/2014/main" id="{49C27F37-E9CB-4DF4-8F6A-6E6E4B00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2548804"/>
            <a:ext cx="6429375" cy="3533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5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793E-5789-4292-9320-D646DFEC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How you can use social media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 personal evangelism.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5F8A-6A45-4DD3-B24C-498B79B2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781"/>
            <a:ext cx="7886700" cy="42511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Share social media posts from Knollwood.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82EBF32-ED57-4866-A77F-03E3DE119C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"/>
          <a:stretch/>
        </p:blipFill>
        <p:spPr>
          <a:xfrm>
            <a:off x="3012124" y="2551403"/>
            <a:ext cx="3119752" cy="412649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F7EC1D9-B5A7-4078-A6D2-CBAFF1B326D8}"/>
              </a:ext>
            </a:extLst>
          </p:cNvPr>
          <p:cNvSpPr/>
          <p:nvPr/>
        </p:nvSpPr>
        <p:spPr>
          <a:xfrm rot="19563017">
            <a:off x="5832758" y="5832764"/>
            <a:ext cx="1735974" cy="392083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3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793E-5789-4292-9320-D646DFEC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How you can use social media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 personal evangelism.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5F8A-6A45-4DD3-B24C-498B79B2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781"/>
            <a:ext cx="7886700" cy="42511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Share social media posts from Knollwood.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Direct people to our website. 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A7830D3-0C84-48E5-AB98-9D640E6168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b="9326"/>
          <a:stretch/>
        </p:blipFill>
        <p:spPr>
          <a:xfrm>
            <a:off x="2743071" y="3078615"/>
            <a:ext cx="3657857" cy="33334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78271A-880C-4AAD-86D0-D4BEBBB0E362}"/>
              </a:ext>
            </a:extLst>
          </p:cNvPr>
          <p:cNvSpPr/>
          <p:nvPr/>
        </p:nvSpPr>
        <p:spPr>
          <a:xfrm>
            <a:off x="3713018" y="4391891"/>
            <a:ext cx="1191491" cy="9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3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793E-5789-4292-9320-D646DFEC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How you can use social media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 personal evangelism.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5F8A-6A45-4DD3-B24C-498B79B2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781"/>
            <a:ext cx="7886700" cy="42511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Share social media posts from Knollwood.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Direct people to our website.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Post something positive about Knollwood. </a:t>
            </a:r>
          </a:p>
        </p:txBody>
      </p:sp>
      <p:pic>
        <p:nvPicPr>
          <p:cNvPr id="2050" name="Picture 2" descr="Facebook tests hiding 'like' counts after Instagram's decision to do so">
            <a:extLst>
              <a:ext uri="{FF2B5EF4-FFF2-40B4-BE49-F238E27FC236}">
                <a16:creationId xmlns:a16="http://schemas.microsoft.com/office/drawing/2014/main" id="{F1AA2F7A-F5BC-44B1-9EA2-1D15C57E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14" y="3805092"/>
            <a:ext cx="5049772" cy="26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793E-5789-4292-9320-D646DFEC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How you can use social media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 personal evangelism.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5F8A-6A45-4DD3-B24C-498B79B2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781"/>
            <a:ext cx="7886700" cy="42511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Share social media posts from Knollwood.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Direct people to our website.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Post something positive about Knollwood.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Announce upcoming church events. 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F312505-8D6E-4E77-B815-FC00F15DF8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490" b="7642"/>
          <a:stretch/>
        </p:blipFill>
        <p:spPr>
          <a:xfrm>
            <a:off x="1814945" y="4119088"/>
            <a:ext cx="5514110" cy="26322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59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793E-5789-4292-9320-D646DFEC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How you can use social media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 personal evangelism.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5F8A-6A45-4DD3-B24C-498B79B2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781"/>
            <a:ext cx="7886700" cy="42511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Share social media posts from Knollwood.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Direct people to our website.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Post something positive about Knollwood.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Announce upcoming church events.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Post something about your daily Bible reading. </a:t>
            </a:r>
          </a:p>
        </p:txBody>
      </p:sp>
    </p:spTree>
    <p:extLst>
      <p:ext uri="{BB962C8B-B14F-4D97-AF65-F5344CB8AC3E}">
        <p14:creationId xmlns:p14="http://schemas.microsoft.com/office/powerpoint/2010/main" val="21489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280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Social  Media Evangelism</vt:lpstr>
      <vt:lpstr>We are to be Salt and Light Matthew 5:13-16</vt:lpstr>
      <vt:lpstr>How you can use social media  in personal evangelism.</vt:lpstr>
      <vt:lpstr>How you can use social media  in personal evangelism.</vt:lpstr>
      <vt:lpstr>How you can use social media  in personal evangelism.</vt:lpstr>
      <vt:lpstr>How you can use social media  in personal evangelism.</vt:lpstr>
      <vt:lpstr>How you can use social media  in personal evangelism.</vt:lpstr>
      <vt:lpstr>How you can use social media  in personal evangelism.</vt:lpstr>
      <vt:lpstr>Rules for using social media  for personal evangelism.</vt:lpstr>
      <vt:lpstr>Social  Media Evangelism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128</cp:revision>
  <dcterms:created xsi:type="dcterms:W3CDTF">2008-03-16T18:22:36Z</dcterms:created>
  <dcterms:modified xsi:type="dcterms:W3CDTF">2022-03-21T13:41:01Z</dcterms:modified>
</cp:coreProperties>
</file>