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sldIdLst>
    <p:sldId id="256" r:id="rId3"/>
    <p:sldId id="257" r:id="rId4"/>
    <p:sldId id="271" r:id="rId5"/>
    <p:sldId id="264" r:id="rId6"/>
    <p:sldId id="263" r:id="rId7"/>
    <p:sldId id="265" r:id="rId8"/>
    <p:sldId id="267" r:id="rId9"/>
    <p:sldId id="268" r:id="rId10"/>
    <p:sldId id="266" r:id="rId11"/>
    <p:sldId id="269" r:id="rId12"/>
    <p:sldId id="270" r:id="rId13"/>
    <p:sldId id="273" r:id="rId14"/>
    <p:sldId id="274" r:id="rId15"/>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E"/>
    <a:srgbClr val="404040"/>
    <a:srgbClr val="5470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00" autoAdjust="0"/>
    <p:restoredTop sz="94663"/>
  </p:normalViewPr>
  <p:slideViewPr>
    <p:cSldViewPr snapToGrid="0" snapToObjects="1">
      <p:cViewPr varScale="1">
        <p:scale>
          <a:sx n="82" d="100"/>
          <a:sy n="82" d="100"/>
        </p:scale>
        <p:origin x="660" y="44"/>
      </p:cViewPr>
      <p:guideLst>
        <p:guide orient="horz" pos="162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80189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8D965-FC37-4A4D-9E95-112D40E261E5}"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35110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8D965-FC37-4A4D-9E95-112D40E261E5}" type="datetimeFigureOut">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87718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8D965-FC37-4A4D-9E95-112D40E261E5}" type="datetimeFigureOut">
              <a:rPr lang="en-US" smtClean="0"/>
              <a:t>9/8/2019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449621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8D965-FC37-4A4D-9E95-112D40E261E5}" type="datetimeFigureOut">
              <a:rPr lang="en-US" smtClean="0"/>
              <a:t>9/8/2019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352867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D965-FC37-4A4D-9E95-112D40E261E5}" type="datetimeFigureOut">
              <a:rPr lang="en-US" smtClean="0"/>
              <a:t>9/8/2019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255762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022774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18778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687996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77863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2413875" y="4480581"/>
            <a:ext cx="1993223" cy="300929"/>
          </a:xfrm>
        </p:spPr>
        <p:txBody>
          <a:bodyPr>
            <a:normAutofit/>
          </a:bodyPr>
          <a:lstStyle>
            <a:lvl1pPr>
              <a:defRPr sz="12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413875" y="4480581"/>
            <a:ext cx="1993223" cy="300929"/>
          </a:xfrm>
        </p:spPr>
        <p:txBody>
          <a:bodyPr>
            <a:normAutofit/>
          </a:bodyPr>
          <a:lstStyle>
            <a:lvl1pPr>
              <a:defRPr sz="1200"/>
            </a:lvl1pPr>
          </a:lstStyle>
          <a:p>
            <a:pPr lvl="0"/>
            <a:r>
              <a:rPr lang="en-US" dirty="0"/>
              <a:t>Add Your Subtitle</a:t>
            </a:r>
          </a:p>
        </p:txBody>
      </p:sp>
      <p:sp>
        <p:nvSpPr>
          <p:cNvPr id="5" name="Title 1"/>
          <p:cNvSpPr>
            <a:spLocks noGrp="1"/>
          </p:cNvSpPr>
          <p:nvPr>
            <p:ph type="title" hasCustomPrompt="1"/>
          </p:nvPr>
        </p:nvSpPr>
        <p:spPr>
          <a:xfrm>
            <a:off x="898860" y="2334194"/>
            <a:ext cx="4976515" cy="1593996"/>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1235" y="366674"/>
            <a:ext cx="6158868" cy="269192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351235" y="366674"/>
            <a:ext cx="6158868" cy="269192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351235" y="366674"/>
            <a:ext cx="6158868" cy="269192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2897818" y="3908210"/>
            <a:ext cx="1873997" cy="592746"/>
          </a:xfrm>
        </p:spPr>
        <p:txBody>
          <a:bodyPr>
            <a:normAutofit/>
          </a:bodyPr>
          <a:lstStyle>
            <a:lvl1pPr>
              <a:defRPr sz="12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95053" y="421372"/>
            <a:ext cx="6120047" cy="2681944"/>
          </a:xfrm>
        </p:spPr>
        <p:txBody>
          <a:bodyPr anchor="ctr"/>
          <a:lstStyle>
            <a:lvl1pPr marL="0" indent="0">
              <a:buFont typeface="Arial"/>
              <a:buNone/>
              <a:defRPr/>
            </a:lvl1pPr>
            <a:lvl2pPr marL="342900" indent="0">
              <a:buNone/>
              <a:defRPr/>
            </a:lvl2pPr>
            <a:lvl3pPr marL="685800" indent="0">
              <a:buFont typeface="Arial"/>
              <a:buNone/>
              <a:defRPr/>
            </a:lvl3pPr>
            <a:lvl4pPr marL="1028700" indent="0">
              <a:buFont typeface="Arial"/>
              <a:buNone/>
              <a:defRPr/>
            </a:lvl4pPr>
            <a:lvl5pPr marL="13716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395287" y="3278448"/>
            <a:ext cx="6119813" cy="361464"/>
          </a:xfrm>
        </p:spPr>
        <p:txBody>
          <a:bodyPr>
            <a:normAutofit/>
          </a:bodyPr>
          <a:lstStyle>
            <a:lvl1pPr>
              <a:defRPr sz="105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95053" y="421372"/>
            <a:ext cx="6120047" cy="3218540"/>
          </a:xfrm>
        </p:spPr>
        <p:txBody>
          <a:bodyPr anchor="ctr"/>
          <a:lstStyle>
            <a:lvl1pPr marL="0" indent="0">
              <a:buFont typeface="Arial"/>
              <a:buNone/>
              <a:defRPr/>
            </a:lvl1pPr>
            <a:lvl2pPr marL="342900" indent="0">
              <a:buNone/>
              <a:defRPr/>
            </a:lvl2pPr>
            <a:lvl3pPr marL="685800" indent="0">
              <a:buFont typeface="Arial"/>
              <a:buNone/>
              <a:defRPr/>
            </a:lvl3pPr>
            <a:lvl4pPr marL="1028700" indent="0">
              <a:buFont typeface="Arial"/>
              <a:buNone/>
              <a:defRPr/>
            </a:lvl4pPr>
            <a:lvl5pPr marL="13716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97290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BFECD78-3C8E-49F2-8FAB-59489D168ABB}" type="datetimeFigureOut">
              <a:rPr lang="en-US" smtClean="0"/>
              <a:t>9/8/2019</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685800" rtl="0" eaLnBrk="1" latinLnBrk="0" hangingPunct="1">
        <a:spcBef>
          <a:spcPct val="0"/>
        </a:spcBef>
        <a:buNone/>
        <a:defRPr sz="3300" kern="1200">
          <a:solidFill>
            <a:srgbClr val="5470A5"/>
          </a:solidFill>
          <a:latin typeface="+mj-lt"/>
          <a:ea typeface="+mj-ea"/>
          <a:cs typeface="Adelle-Regular"/>
        </a:defRPr>
      </a:lvl1pPr>
    </p:titleStyle>
    <p:bodyStyle>
      <a:lvl1pPr marL="0" indent="0" algn="ctr" defTabSz="685800" rtl="0" eaLnBrk="1" latinLnBrk="0" hangingPunct="1">
        <a:spcBef>
          <a:spcPct val="20000"/>
        </a:spcBef>
        <a:buFont typeface="Arial"/>
        <a:buNone/>
        <a:defRPr sz="2250" kern="1200">
          <a:solidFill>
            <a:srgbClr val="404040"/>
          </a:solidFill>
          <a:latin typeface="+mn-lt"/>
          <a:ea typeface="+mn-ea"/>
          <a:cs typeface="Apple Chancery"/>
        </a:defRPr>
      </a:lvl1pPr>
      <a:lvl2pPr marL="685800" indent="-342900" algn="ctr" defTabSz="685800" rtl="0" eaLnBrk="1" latinLnBrk="0" hangingPunct="1">
        <a:spcBef>
          <a:spcPct val="20000"/>
        </a:spcBef>
        <a:buFont typeface="Arial"/>
        <a:buChar char="•"/>
        <a:defRPr sz="2250" kern="1200">
          <a:solidFill>
            <a:srgbClr val="404040"/>
          </a:solidFill>
          <a:latin typeface="+mn-lt"/>
          <a:ea typeface="+mn-ea"/>
          <a:cs typeface="Apple Chancery"/>
        </a:defRPr>
      </a:lvl2pPr>
      <a:lvl3pPr marL="685800" indent="0" algn="ctr" defTabSz="685800" rtl="0" eaLnBrk="1" latinLnBrk="0" hangingPunct="1">
        <a:spcBef>
          <a:spcPct val="20000"/>
        </a:spcBef>
        <a:buFont typeface="Arial" pitchFamily="34" charset="0"/>
        <a:buNone/>
        <a:defRPr sz="2250" kern="1200">
          <a:solidFill>
            <a:srgbClr val="404040"/>
          </a:solidFill>
          <a:latin typeface="+mn-lt"/>
          <a:ea typeface="+mn-ea"/>
          <a:cs typeface="Apple Chancery"/>
        </a:defRPr>
      </a:lvl3pPr>
      <a:lvl4pPr marL="1028700" indent="0" algn="ctr" defTabSz="685800" rtl="0" eaLnBrk="1" latinLnBrk="0" hangingPunct="1">
        <a:spcBef>
          <a:spcPct val="20000"/>
        </a:spcBef>
        <a:buFont typeface="Arial" pitchFamily="34" charset="0"/>
        <a:buNone/>
        <a:defRPr sz="2250" kern="1200">
          <a:solidFill>
            <a:srgbClr val="404040"/>
          </a:solidFill>
          <a:latin typeface="+mn-lt"/>
          <a:ea typeface="+mn-ea"/>
          <a:cs typeface="Apple Chancery"/>
        </a:defRPr>
      </a:lvl4pPr>
      <a:lvl5pPr marL="1371600" indent="0" algn="ctr" defTabSz="685800" rtl="0" eaLnBrk="1" latinLnBrk="0" hangingPunct="1">
        <a:spcBef>
          <a:spcPct val="20000"/>
        </a:spcBef>
        <a:buFont typeface="Arial" pitchFamily="34" charset="0"/>
        <a:buNone/>
        <a:defRPr sz="2250" kern="1200">
          <a:solidFill>
            <a:srgbClr val="404040"/>
          </a:solidFill>
          <a:latin typeface="+mn-lt"/>
          <a:ea typeface="+mn-ea"/>
          <a:cs typeface="Apple Chancery"/>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5D8D965-FC37-4A4D-9E95-112D40E261E5}" type="datetimeFigureOut">
              <a:rPr lang="en-US" smtClean="0"/>
              <a:t>9/8/2019</a:t>
            </a:fld>
            <a:endParaRPr lang="en-US"/>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86969AC-2A70-4762-801D-240741525486}" type="slidenum">
              <a:rPr lang="en-US" smtClean="0"/>
              <a:t>‹#›</a:t>
            </a:fld>
            <a:endParaRPr lang="en-US"/>
          </a:p>
        </p:txBody>
      </p:sp>
    </p:spTree>
    <p:extLst>
      <p:ext uri="{BB962C8B-B14F-4D97-AF65-F5344CB8AC3E}">
        <p14:creationId xmlns:p14="http://schemas.microsoft.com/office/powerpoint/2010/main" val="217148833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112714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5053" y="1006592"/>
            <a:ext cx="6120047" cy="2011458"/>
          </a:xfrm>
        </p:spPr>
        <p:txBody>
          <a:bodyPr/>
          <a:lstStyle/>
          <a:p>
            <a:r>
              <a:rPr lang="en-US" sz="3600" b="1" dirty="0"/>
              <a:t>The Resurrection of Jesus:</a:t>
            </a:r>
          </a:p>
          <a:p>
            <a:r>
              <a:rPr lang="en-US" dirty="0"/>
              <a:t>Proof of the Tomb</a:t>
            </a:r>
          </a:p>
          <a:p>
            <a:r>
              <a:rPr lang="en-US" dirty="0"/>
              <a:t>Proof of Scripture</a:t>
            </a:r>
          </a:p>
          <a:p>
            <a:r>
              <a:rPr lang="en-US" dirty="0"/>
              <a:t>Proof of Witnesses</a:t>
            </a:r>
          </a:p>
          <a:p>
            <a:endParaRPr lang="en-US" dirty="0"/>
          </a:p>
        </p:txBody>
      </p:sp>
    </p:spTree>
    <p:extLst>
      <p:ext uri="{BB962C8B-B14F-4D97-AF65-F5344CB8AC3E}">
        <p14:creationId xmlns:p14="http://schemas.microsoft.com/office/powerpoint/2010/main" val="3418114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5053" y="1006592"/>
            <a:ext cx="6120047" cy="2011458"/>
          </a:xfrm>
        </p:spPr>
        <p:txBody>
          <a:bodyPr/>
          <a:lstStyle/>
          <a:p>
            <a:r>
              <a:rPr lang="en-US" sz="3600" b="1" dirty="0"/>
              <a:t>The Ascension of Jesus:</a:t>
            </a:r>
          </a:p>
          <a:p>
            <a:r>
              <a:rPr lang="en-US" dirty="0"/>
              <a:t>The coming of the </a:t>
            </a:r>
            <a:r>
              <a:rPr lang="en-US"/>
              <a:t>Holy Spirit</a:t>
            </a:r>
            <a:endParaRPr lang="en-US" dirty="0"/>
          </a:p>
          <a:p>
            <a:endParaRPr lang="en-US" dirty="0"/>
          </a:p>
        </p:txBody>
      </p:sp>
    </p:spTree>
    <p:extLst>
      <p:ext uri="{BB962C8B-B14F-4D97-AF65-F5344CB8AC3E}">
        <p14:creationId xmlns:p14="http://schemas.microsoft.com/office/powerpoint/2010/main" val="2544444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5053" y="1006592"/>
            <a:ext cx="6120047" cy="2011458"/>
          </a:xfrm>
        </p:spPr>
        <p:txBody>
          <a:bodyPr/>
          <a:lstStyle/>
          <a:p>
            <a:r>
              <a:rPr lang="en-US" sz="2700" b="1" dirty="0"/>
              <a:t>Preaching Jesus:</a:t>
            </a:r>
          </a:p>
          <a:p>
            <a:r>
              <a:rPr lang="en-US" dirty="0"/>
              <a:t>Scripture should be EXPLAINED</a:t>
            </a:r>
          </a:p>
          <a:p>
            <a:r>
              <a:rPr lang="en-US" dirty="0"/>
              <a:t>Savior should be EXALTED</a:t>
            </a:r>
          </a:p>
          <a:p>
            <a:r>
              <a:rPr lang="en-US" dirty="0"/>
              <a:t>Sinners Should be EXHORTED</a:t>
            </a:r>
          </a:p>
          <a:p>
            <a:endParaRPr lang="en-US" dirty="0"/>
          </a:p>
        </p:txBody>
      </p:sp>
    </p:spTree>
    <p:extLst>
      <p:ext uri="{BB962C8B-B14F-4D97-AF65-F5344CB8AC3E}">
        <p14:creationId xmlns:p14="http://schemas.microsoft.com/office/powerpoint/2010/main" val="308506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405115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b="1" dirty="0"/>
              <a:t>The Life of Jesus:</a:t>
            </a:r>
          </a:p>
          <a:p>
            <a:r>
              <a:rPr lang="en-US" dirty="0"/>
              <a:t>His incarnation</a:t>
            </a:r>
          </a:p>
          <a:p>
            <a:r>
              <a:rPr lang="en-US" dirty="0"/>
              <a:t>His authentication</a:t>
            </a:r>
          </a:p>
        </p:txBody>
      </p:sp>
      <p:pic>
        <p:nvPicPr>
          <p:cNvPr id="3" name="Picture 2" descr="image-3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58000" cy="3857625"/>
          </a:xfrm>
          <a:prstGeom prst="rect">
            <a:avLst/>
          </a:prstGeom>
        </p:spPr>
      </p:pic>
    </p:spTree>
    <p:extLst>
      <p:ext uri="{BB962C8B-B14F-4D97-AF65-F5344CB8AC3E}">
        <p14:creationId xmlns:p14="http://schemas.microsoft.com/office/powerpoint/2010/main" val="387725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b="1" dirty="0"/>
              <a:t>The Life of Jesus:</a:t>
            </a:r>
          </a:p>
          <a:p>
            <a:r>
              <a:rPr lang="en-US" dirty="0"/>
              <a:t>His incarnation</a:t>
            </a:r>
          </a:p>
          <a:p>
            <a:r>
              <a:rPr lang="en-US" dirty="0"/>
              <a:t>His authentication</a:t>
            </a:r>
          </a:p>
        </p:txBody>
      </p:sp>
    </p:spTree>
    <p:extLst>
      <p:ext uri="{BB962C8B-B14F-4D97-AF65-F5344CB8AC3E}">
        <p14:creationId xmlns:p14="http://schemas.microsoft.com/office/powerpoint/2010/main" val="96924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b="1" dirty="0"/>
              <a:t>The Death of Jesus:</a:t>
            </a:r>
          </a:p>
          <a:p>
            <a:r>
              <a:rPr lang="en-US" dirty="0"/>
              <a:t>Planned by God</a:t>
            </a:r>
          </a:p>
          <a:p>
            <a:endParaRPr lang="en-US" dirty="0"/>
          </a:p>
        </p:txBody>
      </p:sp>
    </p:spTree>
    <p:extLst>
      <p:ext uri="{BB962C8B-B14F-4D97-AF65-F5344CB8AC3E}">
        <p14:creationId xmlns:p14="http://schemas.microsoft.com/office/powerpoint/2010/main" val="261182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2700" dirty="0"/>
              <a:t>Acts 3:18</a:t>
            </a:r>
          </a:p>
          <a:p>
            <a:endParaRPr lang="en-US" sz="2700" dirty="0"/>
          </a:p>
          <a:p>
            <a:r>
              <a:rPr lang="en-US" sz="2700" dirty="0"/>
              <a:t>But what God foretold by the mouth of all the prophets, that his Christ would suffer, he thus fulfilled. </a:t>
            </a:r>
          </a:p>
        </p:txBody>
      </p:sp>
    </p:spTree>
    <p:extLst>
      <p:ext uri="{BB962C8B-B14F-4D97-AF65-F5344CB8AC3E}">
        <p14:creationId xmlns:p14="http://schemas.microsoft.com/office/powerpoint/2010/main" val="54425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b="1" dirty="0"/>
              <a:t>The Death of Jesus:</a:t>
            </a:r>
          </a:p>
          <a:p>
            <a:r>
              <a:rPr lang="en-US" dirty="0"/>
              <a:t>Planned by God</a:t>
            </a:r>
          </a:p>
          <a:p>
            <a:r>
              <a:rPr lang="en-US" dirty="0"/>
              <a:t>Killed by Men</a:t>
            </a:r>
          </a:p>
          <a:p>
            <a:endParaRPr lang="en-US" dirty="0"/>
          </a:p>
        </p:txBody>
      </p:sp>
    </p:spTree>
    <p:extLst>
      <p:ext uri="{BB962C8B-B14F-4D97-AF65-F5344CB8AC3E}">
        <p14:creationId xmlns:p14="http://schemas.microsoft.com/office/powerpoint/2010/main" val="167545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22465" y="748056"/>
            <a:ext cx="6599464" cy="2413905"/>
          </a:xfrm>
        </p:spPr>
        <p:txBody>
          <a:bodyPr>
            <a:noAutofit/>
          </a:bodyPr>
          <a:lstStyle/>
          <a:p>
            <a:r>
              <a:rPr lang="en-US" sz="2400" dirty="0"/>
              <a:t>John 15:24</a:t>
            </a:r>
          </a:p>
          <a:p>
            <a:endParaRPr lang="en-US" sz="2400" dirty="0"/>
          </a:p>
          <a:p>
            <a:r>
              <a:rPr lang="en-US" sz="2400" dirty="0"/>
              <a:t>If I had not done among them the works that no one else did, they would not be guilty of sin, but now they have seen and hated both me and my Father. </a:t>
            </a:r>
          </a:p>
        </p:txBody>
      </p:sp>
    </p:spTree>
    <p:extLst>
      <p:ext uri="{BB962C8B-B14F-4D97-AF65-F5344CB8AC3E}">
        <p14:creationId xmlns:p14="http://schemas.microsoft.com/office/powerpoint/2010/main" val="3633912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22465" y="748056"/>
            <a:ext cx="6599464" cy="2413905"/>
          </a:xfrm>
        </p:spPr>
        <p:txBody>
          <a:bodyPr>
            <a:noAutofit/>
          </a:bodyPr>
          <a:lstStyle/>
          <a:p>
            <a:r>
              <a:rPr lang="en-US" sz="2700" dirty="0"/>
              <a:t>Luke 22:22</a:t>
            </a:r>
          </a:p>
          <a:p>
            <a:endParaRPr lang="en-US" sz="2700" dirty="0"/>
          </a:p>
          <a:p>
            <a:r>
              <a:rPr lang="en-US" sz="2700" dirty="0"/>
              <a:t>For the Son of Man goes as it has been determined, but woe to that man by whom he is betrayed!” </a:t>
            </a:r>
          </a:p>
        </p:txBody>
      </p:sp>
    </p:spTree>
    <p:extLst>
      <p:ext uri="{BB962C8B-B14F-4D97-AF65-F5344CB8AC3E}">
        <p14:creationId xmlns:p14="http://schemas.microsoft.com/office/powerpoint/2010/main" val="24309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22465" y="748056"/>
            <a:ext cx="6599464" cy="2413905"/>
          </a:xfrm>
        </p:spPr>
        <p:txBody>
          <a:bodyPr>
            <a:noAutofit/>
          </a:bodyPr>
          <a:lstStyle/>
          <a:p>
            <a:endParaRPr lang="en-US" sz="2400" dirty="0"/>
          </a:p>
          <a:p>
            <a:r>
              <a:rPr lang="en-US" sz="2400" dirty="0"/>
              <a:t>John 11:47–48</a:t>
            </a:r>
          </a:p>
          <a:p>
            <a:r>
              <a:rPr lang="en-US" sz="2400" dirty="0"/>
              <a:t>So the chief priests and the Pharisees gathered the council and said, “What are we to do? For this man performs many signs. If we let him go on like this, everyone will believe in him, and the Romans will come and take away both our place and our nation.”</a:t>
            </a:r>
          </a:p>
        </p:txBody>
      </p:sp>
    </p:spTree>
    <p:extLst>
      <p:ext uri="{BB962C8B-B14F-4D97-AF65-F5344CB8AC3E}">
        <p14:creationId xmlns:p14="http://schemas.microsoft.com/office/powerpoint/2010/main" val="357605187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1055</TotalTime>
  <Words>224</Words>
  <Application>Microsoft Office PowerPoint</Application>
  <PresentationFormat>Custom</PresentationFormat>
  <Paragraphs>33</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Trebuchet MS</vt:lpstr>
      <vt:lpstr>Default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Jason Davis</cp:lastModifiedBy>
  <cp:revision>25</cp:revision>
  <dcterms:created xsi:type="dcterms:W3CDTF">2014-03-26T14:03:34Z</dcterms:created>
  <dcterms:modified xsi:type="dcterms:W3CDTF">2019-09-08T12:47:27Z</dcterms:modified>
</cp:coreProperties>
</file>