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71" r:id="rId5"/>
    <p:sldId id="272" r:id="rId6"/>
    <p:sldId id="273" r:id="rId7"/>
    <p:sldId id="274" r:id="rId8"/>
    <p:sldId id="275" r:id="rId9"/>
    <p:sldId id="260" r:id="rId10"/>
    <p:sldId id="267" r:id="rId11"/>
    <p:sldId id="276" r:id="rId12"/>
    <p:sldId id="277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2162A-3A33-489A-A8E9-EE46472D7F4C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6097-5B46-4394-9BE9-B8FDD165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3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4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3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6097-5B46-4394-9BE9-B8FDD16546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91AE-7B92-424E-9305-E9A9298BCCC5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EAFAF-286C-42DE-A025-508016975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0730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86AB-9877-4512-B96B-224F7E7B3DF4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9B1B0-94A7-4BFA-AEB7-574C83E7D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9646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A7DD-994D-4619-ADE1-FE653E3AE739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FC694-1C6A-471C-8529-467E26731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3695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5C1F-4C39-42C9-8883-FF10389CF29B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86ED-A2F6-4E07-8684-F5A0B0C3A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4337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915C-7A0E-4563-ABF1-C79DDD56480C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B7B9F-8D2F-4B05-A8F4-D751A1819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7181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3EAF-897C-4AEF-9AB9-B4DF2749C223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96EFB-264A-44DC-B35C-DAA47D533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2470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E703-168A-4226-B180-6593BE80B399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09F0-E184-4D72-856C-ABB48D45C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2093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3213-E5FD-44EA-ABE9-94396A288981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B876-A909-4C36-809A-3417B9C73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2005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8DF0-7F9C-4BC9-97A2-D43DDA3706A3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356C-175B-4197-8174-AAF97827E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82070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B839-A093-4E84-8562-072F7A0B71EA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7BFE-7AB6-4760-8F16-697238A0A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2838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9116-19B7-48C3-A488-BA7DBF29A69F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E2E2F-BB42-46C9-B0CD-FF314D83F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057423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110F3-F5AA-45EC-8B29-FBAF01D252A1}" type="datetimeFigureOut">
              <a:rPr lang="en-US"/>
              <a:pPr>
                <a:defRPr/>
              </a:pPr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41104BF-D565-4769-B5C6-12878B6C95E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Brainstorming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2743200"/>
            <a:ext cx="8686800" cy="3382963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How can we make sure and not listen to God?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What can we do to make sure that we do not get to Heaven?</a:t>
            </a:r>
          </a:p>
        </p:txBody>
      </p:sp>
    </p:spTree>
    <p:extLst>
      <p:ext uri="{BB962C8B-B14F-4D97-AF65-F5344CB8AC3E}">
        <p14:creationId xmlns:p14="http://schemas.microsoft.com/office/powerpoint/2010/main" val="35972122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Guidelines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God and His Word!</a:t>
            </a:r>
          </a:p>
          <a:p>
            <a:pPr marL="0" indent="0" algn="ctr">
              <a:buNone/>
            </a:pPr>
            <a:r>
              <a:rPr lang="en-US" sz="7200" b="1" dirty="0"/>
              <a:t>Godly Wisdom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Avoid Panic Decisions</a:t>
            </a:r>
          </a:p>
        </p:txBody>
      </p:sp>
    </p:spTree>
    <p:extLst>
      <p:ext uri="{BB962C8B-B14F-4D97-AF65-F5344CB8AC3E}">
        <p14:creationId xmlns:p14="http://schemas.microsoft.com/office/powerpoint/2010/main" val="17819204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44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8800"/>
            <a:ext cx="7772400" cy="2990850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Shall The Young Secure Their Hearts?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119:9-16</a:t>
            </a:r>
          </a:p>
        </p:txBody>
      </p:sp>
    </p:spTree>
    <p:extLst>
      <p:ext uri="{BB962C8B-B14F-4D97-AF65-F5344CB8AC3E}">
        <p14:creationId xmlns:p14="http://schemas.microsoft.com/office/powerpoint/2010/main" val="18030829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44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8800"/>
            <a:ext cx="7772400" cy="2990850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Shall The Young Secure Their Hearts?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119:9-16</a:t>
            </a:r>
          </a:p>
        </p:txBody>
      </p:sp>
    </p:spTree>
    <p:extLst>
      <p:ext uri="{BB962C8B-B14F-4D97-AF65-F5344CB8AC3E}">
        <p14:creationId xmlns:p14="http://schemas.microsoft.com/office/powerpoint/2010/main" val="21033613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89" y="576263"/>
            <a:ext cx="8976511" cy="193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Decisions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81000" y="4343400"/>
            <a:ext cx="3733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/>
              <a:t> </a:t>
            </a:r>
            <a:r>
              <a:rPr lang="en-US" altLang="en-US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</a:p>
          <a:p>
            <a:pPr algn="ctr"/>
            <a:r>
              <a:rPr lang="en-US" alt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181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 </a:t>
            </a:r>
            <a:endParaRPr lang="en-US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Godly Decisions</a:t>
            </a:r>
          </a:p>
        </p:txBody>
      </p:sp>
      <p:sp>
        <p:nvSpPr>
          <p:cNvPr id="40970" name="Rectangle 10"/>
          <p:cNvSpPr>
            <a:spLocks noGrp="1"/>
          </p:cNvSpPr>
          <p:nvPr>
            <p:ph type="body" idx="1"/>
          </p:nvPr>
        </p:nvSpPr>
        <p:spPr>
          <a:xfrm>
            <a:off x="457200" y="5151438"/>
            <a:ext cx="8229600" cy="170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plan on getting drunk?</a:t>
            </a:r>
          </a:p>
        </p:txBody>
      </p:sp>
      <p:pic>
        <p:nvPicPr>
          <p:cNvPr id="4102" name="Picture 5" descr="teen-drunk.jpe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143000"/>
            <a:ext cx="2836863" cy="3886200"/>
          </a:xfrm>
          <a:noFill/>
        </p:spPr>
      </p:pic>
      <p:pic>
        <p:nvPicPr>
          <p:cNvPr id="4103" name="Picture 11" descr="passed-out-drunk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4038600" cy="3028950"/>
          </a:xfrm>
          <a:noFill/>
        </p:spPr>
      </p:pic>
    </p:spTree>
    <p:extLst>
      <p:ext uri="{BB962C8B-B14F-4D97-AF65-F5344CB8AC3E}">
        <p14:creationId xmlns:p14="http://schemas.microsoft.com/office/powerpoint/2010/main" val="1691728432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5181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 </a:t>
            </a:r>
            <a:endParaRPr lang="en-US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Godly Decisions</a:t>
            </a:r>
            <a:endParaRPr lang="en-US" altLang="en-US" sz="4800" dirty="0"/>
          </a:p>
        </p:txBody>
      </p:sp>
      <p:sp>
        <p:nvSpPr>
          <p:cNvPr id="40970" name="Rectangle 10"/>
          <p:cNvSpPr>
            <a:spLocks noGrp="1"/>
          </p:cNvSpPr>
          <p:nvPr>
            <p:ph type="body" idx="1"/>
          </p:nvPr>
        </p:nvSpPr>
        <p:spPr>
          <a:xfrm>
            <a:off x="457200" y="5151438"/>
            <a:ext cx="8229600" cy="170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plan on starting to smoke, get lung cancer, and die a painful death?</a:t>
            </a:r>
          </a:p>
        </p:txBody>
      </p:sp>
      <p:pic>
        <p:nvPicPr>
          <p:cNvPr id="6150" name="Picture 6" descr="smo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533400" y="12954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atal-lung-canc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5545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06465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options.jpg"/>
          <p:cNvPicPr>
            <a:picLocks noChangeAspect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 </a:t>
            </a:r>
            <a:endParaRPr lang="en-US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4"/>
          <p:cNvSpPr>
            <a:spLocks noGrp="1"/>
          </p:cNvSpPr>
          <p:nvPr>
            <p:ph type="title"/>
          </p:nvPr>
        </p:nvSpPr>
        <p:spPr>
          <a:xfrm>
            <a:off x="0" y="-8467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Godly Decisions</a:t>
            </a:r>
            <a:endParaRPr lang="en-US" altLang="en-US" sz="4800" dirty="0"/>
          </a:p>
        </p:txBody>
      </p:sp>
      <p:sp>
        <p:nvSpPr>
          <p:cNvPr id="40970" name="Rectangle 10"/>
          <p:cNvSpPr>
            <a:spLocks noGrp="1"/>
          </p:cNvSpPr>
          <p:nvPr>
            <p:ph type="body" idx="1"/>
          </p:nvPr>
        </p:nvSpPr>
        <p:spPr>
          <a:xfrm>
            <a:off x="457200" y="5151438"/>
            <a:ext cx="8229600" cy="170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plan on becoming addicted to porn and ruin your most precious relationships?</a:t>
            </a:r>
          </a:p>
        </p:txBody>
      </p:sp>
      <p:pic>
        <p:nvPicPr>
          <p:cNvPr id="9222" name="Picture 9" descr="bug-ey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106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bugeyed_wom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2700"/>
            <a:ext cx="3352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02615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5181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 </a:t>
            </a:r>
            <a:endParaRPr lang="en-US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4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Godly Decisions</a:t>
            </a:r>
            <a:endParaRPr lang="en-US" altLang="en-US" sz="4800" dirty="0"/>
          </a:p>
        </p:txBody>
      </p:sp>
      <p:sp>
        <p:nvSpPr>
          <p:cNvPr id="40970" name="Rectangle 10"/>
          <p:cNvSpPr>
            <a:spLocks noGrp="1"/>
          </p:cNvSpPr>
          <p:nvPr>
            <p:ph type="body" idx="1"/>
          </p:nvPr>
        </p:nvSpPr>
        <p:spPr>
          <a:xfrm>
            <a:off x="457200" y="5151438"/>
            <a:ext cx="8229600" cy="170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plan on getting hooked on drugs and spend time in jail and recovery?</a:t>
            </a:r>
          </a:p>
        </p:txBody>
      </p:sp>
      <p:pic>
        <p:nvPicPr>
          <p:cNvPr id="11270" name="Picture 9" descr="druggie1124005515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581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ja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219200"/>
            <a:ext cx="58054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71345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options.jpg"/>
          <p:cNvPicPr>
            <a:picLocks noChangeAspect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 </a:t>
            </a:r>
            <a:endParaRPr lang="en-US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4"/>
          <p:cNvSpPr>
            <a:spLocks noGrp="1"/>
          </p:cNvSpPr>
          <p:nvPr>
            <p:ph type="title"/>
          </p:nvPr>
        </p:nvSpPr>
        <p:spPr>
          <a:xfrm>
            <a:off x="0" y="-8467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Godly Decisions</a:t>
            </a:r>
            <a:endParaRPr lang="en-US" altLang="en-US" sz="4800" dirty="0"/>
          </a:p>
        </p:txBody>
      </p:sp>
      <p:sp>
        <p:nvSpPr>
          <p:cNvPr id="40970" name="Rectangle 10"/>
          <p:cNvSpPr>
            <a:spLocks noGrp="1"/>
          </p:cNvSpPr>
          <p:nvPr>
            <p:ph type="body" idx="1"/>
          </p:nvPr>
        </p:nvSpPr>
        <p:spPr>
          <a:xfrm>
            <a:off x="0" y="5506508"/>
            <a:ext cx="9144000" cy="135149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plan on marrying someone who will not help you get to heaven?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4533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7669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5181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/>
              <a:t> </a:t>
            </a:r>
            <a:endParaRPr lang="en-US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81" name="Rectangle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decisions should be based on long term goals/decisions.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191</Words>
  <Application>Microsoft Office PowerPoint</Application>
  <PresentationFormat>On-screen Show (4:3)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How Shall The Young Secure Their Hearts?</vt:lpstr>
      <vt:lpstr>PowerPoint Presentation</vt:lpstr>
      <vt:lpstr>Making Godly Decisions</vt:lpstr>
      <vt:lpstr>Making Godly Decisions</vt:lpstr>
      <vt:lpstr>Making Godly Decisions</vt:lpstr>
      <vt:lpstr>Making Godly Decisions</vt:lpstr>
      <vt:lpstr>Making Godly Decisions</vt:lpstr>
      <vt:lpstr>PowerPoint Presentation</vt:lpstr>
      <vt:lpstr>Review Reverse Brainstorming</vt:lpstr>
      <vt:lpstr>Decision Guidelines</vt:lpstr>
      <vt:lpstr>How Shall The Young Secure Their Hearts?</vt:lpstr>
      <vt:lpstr>PowerPoint Presentation</vt:lpstr>
    </vt:vector>
  </TitlesOfParts>
  <Company>Vale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Russell</dc:creator>
  <cp:lastModifiedBy>Michael Hepner</cp:lastModifiedBy>
  <cp:revision>23</cp:revision>
  <dcterms:created xsi:type="dcterms:W3CDTF">2010-03-22T17:11:26Z</dcterms:created>
  <dcterms:modified xsi:type="dcterms:W3CDTF">2019-07-18T21:45:54Z</dcterms:modified>
</cp:coreProperties>
</file>