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02" r:id="rId3"/>
  </p:sldMasterIdLst>
  <p:notesMasterIdLst>
    <p:notesMasterId r:id="rId16"/>
  </p:notesMasterIdLst>
  <p:sldIdLst>
    <p:sldId id="260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58" r:id="rId13"/>
    <p:sldId id="267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1D252-403B-4E54-926F-E8921E2DCFE8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4FC45-7944-449F-8E2D-CAC08B574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9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8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29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66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89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18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434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40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317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88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06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75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63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594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3704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97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905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362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82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3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04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2646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4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88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02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23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0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39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3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871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318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309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6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304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656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0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9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6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9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1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9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09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7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0027E96-4F4F-4299-8560-A77E2606F084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E0FBDA6A-566C-4727-8FCC-4141ADC4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2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0643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E896-9461-4763-B6CD-68DB5625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01814"/>
            <a:ext cx="6343672" cy="1140241"/>
          </a:xfrm>
        </p:spPr>
        <p:txBody>
          <a:bodyPr/>
          <a:lstStyle/>
          <a:p>
            <a:pPr algn="ctr"/>
            <a:r>
              <a:rPr lang="en-US" b="1" dirty="0"/>
              <a:t>The Blessings of </a:t>
            </a:r>
            <a:br>
              <a:rPr lang="en-US" b="1" dirty="0"/>
            </a:br>
            <a:r>
              <a:rPr lang="en-US" b="1" dirty="0"/>
              <a:t>Being a Christian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5595C-AC20-4512-9571-EADFAE96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618" y="2475948"/>
            <a:ext cx="7696522" cy="3779078"/>
          </a:xfrm>
        </p:spPr>
        <p:txBody>
          <a:bodyPr>
            <a:normAutofit/>
          </a:bodyPr>
          <a:lstStyle/>
          <a:p>
            <a:pPr marL="514350" indent="-514350"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Fellowship with God and other Christians</a:t>
            </a:r>
          </a:p>
          <a:p>
            <a:pPr marL="514350" indent="-514350"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Forgiveness of sins</a:t>
            </a:r>
          </a:p>
          <a:p>
            <a:pPr marL="514350" indent="-514350"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Eternal life</a:t>
            </a:r>
          </a:p>
          <a:p>
            <a:pPr marL="514350" indent="-514350"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Privileges of being a child of God</a:t>
            </a:r>
          </a:p>
          <a:p>
            <a:pPr marL="514350" indent="-514350">
              <a:buSzPct val="95000"/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We overcome the world</a:t>
            </a:r>
          </a:p>
        </p:txBody>
      </p:sp>
    </p:spTree>
    <p:extLst>
      <p:ext uri="{BB962C8B-B14F-4D97-AF65-F5344CB8AC3E}">
        <p14:creationId xmlns:p14="http://schemas.microsoft.com/office/powerpoint/2010/main" val="152843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8E896-9461-4763-B6CD-68DB5625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01814"/>
            <a:ext cx="6343672" cy="1140241"/>
          </a:xfrm>
        </p:spPr>
        <p:txBody>
          <a:bodyPr/>
          <a:lstStyle/>
          <a:p>
            <a:pPr algn="ctr"/>
            <a:r>
              <a:rPr lang="en-US" sz="3600" b="1" dirty="0"/>
              <a:t>Are you a Christian?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5595C-AC20-4512-9571-EADFAE96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618" y="2475948"/>
            <a:ext cx="7696522" cy="3779078"/>
          </a:xfrm>
        </p:spPr>
        <p:txBody>
          <a:bodyPr>
            <a:normAutofit/>
          </a:bodyPr>
          <a:lstStyle/>
          <a:p>
            <a:pPr>
              <a:buSzPct val="95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Believe Jesus is the Son of God - </a:t>
            </a:r>
            <a:r>
              <a:rPr lang="en-US" sz="2600" b="1" dirty="0">
                <a:solidFill>
                  <a:schemeClr val="tx1"/>
                </a:solidFill>
              </a:rPr>
              <a:t>John 8:24</a:t>
            </a:r>
          </a:p>
          <a:p>
            <a:pPr>
              <a:buSzPct val="95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Repent of your sins - </a:t>
            </a:r>
            <a:r>
              <a:rPr lang="en-US" sz="2600" b="1" dirty="0">
                <a:solidFill>
                  <a:schemeClr val="tx1"/>
                </a:solidFill>
              </a:rPr>
              <a:t>Luke 13:3</a:t>
            </a:r>
          </a:p>
          <a:p>
            <a:pPr>
              <a:buSzPct val="95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Confess your faith in Christ - </a:t>
            </a:r>
            <a:r>
              <a:rPr lang="en-US" sz="2600" b="1" dirty="0">
                <a:solidFill>
                  <a:schemeClr val="tx1"/>
                </a:solidFill>
              </a:rPr>
              <a:t>Rom. 10:9-10</a:t>
            </a:r>
          </a:p>
          <a:p>
            <a:pPr>
              <a:buSzPct val="95000"/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tx1"/>
                </a:solidFill>
              </a:rPr>
              <a:t>Baptized in water for the </a:t>
            </a:r>
            <a:br>
              <a:rPr lang="en-US" sz="2800" b="1" dirty="0">
                <a:solidFill>
                  <a:schemeClr val="tx1"/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remission of your sins - Acts 2:38</a:t>
            </a:r>
          </a:p>
        </p:txBody>
      </p:sp>
    </p:spTree>
    <p:extLst>
      <p:ext uri="{BB962C8B-B14F-4D97-AF65-F5344CB8AC3E}">
        <p14:creationId xmlns:p14="http://schemas.microsoft.com/office/powerpoint/2010/main" val="148299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71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52406-8768-4D65-98CB-A3BE0E499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Blessings of Being a Christian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F0DC4-095C-4A85-9716-F6D2263486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First John</a:t>
            </a:r>
          </a:p>
        </p:txBody>
      </p:sp>
    </p:spTree>
    <p:extLst>
      <p:ext uri="{BB962C8B-B14F-4D97-AF65-F5344CB8AC3E}">
        <p14:creationId xmlns:p14="http://schemas.microsoft.com/office/powerpoint/2010/main" val="291911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978-F24A-4314-B602-89B04DF0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94578"/>
            <a:ext cx="6343672" cy="1034224"/>
          </a:xfrm>
        </p:spPr>
        <p:txBody>
          <a:bodyPr/>
          <a:lstStyle/>
          <a:p>
            <a:pPr algn="ctr"/>
            <a:r>
              <a:rPr lang="en-US" b="1" dirty="0"/>
              <a:t>1. Fellowship With God and Other Christians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AC96-149F-477F-86B5-241FE708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199"/>
            <a:ext cx="7617009" cy="397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John 1:3-7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Fellowship means “partnership, sharing, joint participation.” 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Sin separates us from God, makes us enemies of God (Is. 59:1-2).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We are reconciled to God through Jesus Christ (Rom. 5:8-11). </a:t>
            </a:r>
          </a:p>
        </p:txBody>
      </p:sp>
    </p:spTree>
    <p:extLst>
      <p:ext uri="{BB962C8B-B14F-4D97-AF65-F5344CB8AC3E}">
        <p14:creationId xmlns:p14="http://schemas.microsoft.com/office/powerpoint/2010/main" val="16943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978-F24A-4314-B602-89B04DF0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94578"/>
            <a:ext cx="6343672" cy="1034224"/>
          </a:xfrm>
        </p:spPr>
        <p:txBody>
          <a:bodyPr/>
          <a:lstStyle/>
          <a:p>
            <a:pPr algn="ctr"/>
            <a:r>
              <a:rPr lang="en-US" sz="3600" b="1" dirty="0"/>
              <a:t>2. Forgiveness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AC96-149F-477F-86B5-241FE708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199"/>
            <a:ext cx="7617009" cy="397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John 1:7-2:2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“If” we walk in the light (v. 7)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“If” we confess our sins (v. 9) 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Repentance and prayer are also necessary (Acts 8:22) </a:t>
            </a:r>
          </a:p>
        </p:txBody>
      </p:sp>
    </p:spTree>
    <p:extLst>
      <p:ext uri="{BB962C8B-B14F-4D97-AF65-F5344CB8AC3E}">
        <p14:creationId xmlns:p14="http://schemas.microsoft.com/office/powerpoint/2010/main" val="254860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978-F24A-4314-B602-89B04DF0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94578"/>
            <a:ext cx="6343672" cy="1034224"/>
          </a:xfrm>
        </p:spPr>
        <p:txBody>
          <a:bodyPr/>
          <a:lstStyle/>
          <a:p>
            <a:pPr algn="ctr"/>
            <a:r>
              <a:rPr lang="en-US" sz="3600" b="1" dirty="0"/>
              <a:t>2. Forgiveness of Sins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AC96-149F-477F-86B5-241FE708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199"/>
            <a:ext cx="7617009" cy="397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Jesus is our…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u="sng" dirty="0">
                <a:solidFill>
                  <a:schemeClr val="tx1"/>
                </a:solidFill>
              </a:rPr>
              <a:t>Advocate</a:t>
            </a:r>
            <a:r>
              <a:rPr lang="en-US" sz="2800" b="1" dirty="0">
                <a:solidFill>
                  <a:schemeClr val="tx1"/>
                </a:solidFill>
              </a:rPr>
              <a:t>” - He pleads our case for forgiveness before the Father  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u="sng" dirty="0">
                <a:solidFill>
                  <a:schemeClr val="tx1"/>
                </a:solidFill>
              </a:rPr>
              <a:t>Propitiation</a:t>
            </a:r>
            <a:r>
              <a:rPr lang="en-US" sz="2800" b="1" dirty="0">
                <a:solidFill>
                  <a:schemeClr val="tx1"/>
                </a:solidFill>
              </a:rPr>
              <a:t>” - He is the sacrifice for our sins that appeases or satisfies the requirements of God’s law</a:t>
            </a:r>
          </a:p>
        </p:txBody>
      </p:sp>
    </p:spTree>
    <p:extLst>
      <p:ext uri="{BB962C8B-B14F-4D97-AF65-F5344CB8AC3E}">
        <p14:creationId xmlns:p14="http://schemas.microsoft.com/office/powerpoint/2010/main" val="141881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978-F24A-4314-B602-89B04DF0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94578"/>
            <a:ext cx="6343672" cy="1034224"/>
          </a:xfrm>
        </p:spPr>
        <p:txBody>
          <a:bodyPr/>
          <a:lstStyle/>
          <a:p>
            <a:pPr algn="ctr"/>
            <a:r>
              <a:rPr lang="en-US" sz="3600" b="1" dirty="0"/>
              <a:t>3. Eternal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AC96-149F-477F-86B5-241FE708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199"/>
            <a:ext cx="7617009" cy="397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John 2:25</a:t>
            </a:r>
          </a:p>
          <a:p>
            <a:pPr lvl="0"/>
            <a:endParaRPr lang="en-US" sz="800" b="1" dirty="0">
              <a:solidFill>
                <a:schemeClr val="tx1"/>
              </a:solidFill>
            </a:endParaRP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Job asked “If a man dies, shall he live again?” (Job 14:14)</a:t>
            </a:r>
          </a:p>
          <a:p>
            <a:pPr lvl="0"/>
            <a:endParaRPr lang="en-US" sz="800" b="1" dirty="0">
              <a:solidFill>
                <a:schemeClr val="tx1"/>
              </a:solidFill>
            </a:endParaRP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Jesus is the answer to this question:</a:t>
            </a:r>
          </a:p>
          <a:p>
            <a:pPr lvl="1"/>
            <a:r>
              <a:rPr lang="en-US" sz="2600" b="1" dirty="0">
                <a:solidFill>
                  <a:schemeClr val="tx1"/>
                </a:solidFill>
              </a:rPr>
              <a:t>“Everyone who sees the Son and believes in Him may have everlasting life; and I will raise him up at the last day” (John 6:40) </a:t>
            </a:r>
          </a:p>
        </p:txBody>
      </p:sp>
    </p:spTree>
    <p:extLst>
      <p:ext uri="{BB962C8B-B14F-4D97-AF65-F5344CB8AC3E}">
        <p14:creationId xmlns:p14="http://schemas.microsoft.com/office/powerpoint/2010/main" val="28857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978-F24A-4314-B602-89B04DF0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94578"/>
            <a:ext cx="6343672" cy="1034224"/>
          </a:xfrm>
        </p:spPr>
        <p:txBody>
          <a:bodyPr/>
          <a:lstStyle/>
          <a:p>
            <a:pPr algn="ctr"/>
            <a:r>
              <a:rPr lang="en-US" sz="3600" b="1" dirty="0"/>
              <a:t>3. Eternal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AC96-149F-477F-86B5-241FE708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199"/>
            <a:ext cx="7617009" cy="3977861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John 5:11-13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Either we have Christ or we don’t. 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If we do not have Christ (are not a Christian) we do not have eternal life. </a:t>
            </a:r>
          </a:p>
        </p:txBody>
      </p:sp>
    </p:spTree>
    <p:extLst>
      <p:ext uri="{BB962C8B-B14F-4D97-AF65-F5344CB8AC3E}">
        <p14:creationId xmlns:p14="http://schemas.microsoft.com/office/powerpoint/2010/main" val="109421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978-F24A-4314-B602-89B04DF0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94578"/>
            <a:ext cx="6343672" cy="1034224"/>
          </a:xfrm>
        </p:spPr>
        <p:txBody>
          <a:bodyPr/>
          <a:lstStyle/>
          <a:p>
            <a:pPr algn="ctr"/>
            <a:r>
              <a:rPr lang="en-US" b="1" dirty="0"/>
              <a:t>4. Privileges of Being </a:t>
            </a:r>
            <a:br>
              <a:rPr lang="en-US" b="1" dirty="0"/>
            </a:br>
            <a:r>
              <a:rPr lang="en-US" b="1" dirty="0"/>
              <a:t>a Child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AC96-149F-477F-86B5-241FE708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199"/>
            <a:ext cx="7617009" cy="397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John 3:1-3</a:t>
            </a:r>
          </a:p>
          <a:p>
            <a:pPr lvl="0"/>
            <a:endParaRPr lang="en-US" sz="800" b="1" dirty="0">
              <a:solidFill>
                <a:schemeClr val="tx1"/>
              </a:solidFill>
            </a:endParaRP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An inheritance (v. 2; Rom. 8:16-17)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Love from brethren (3:10-11, 16-18)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Answers to prayers (3:22-23; 5:14-15)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Boldness before God (4:17-19)</a:t>
            </a:r>
          </a:p>
        </p:txBody>
      </p:sp>
    </p:spTree>
    <p:extLst>
      <p:ext uri="{BB962C8B-B14F-4D97-AF65-F5344CB8AC3E}">
        <p14:creationId xmlns:p14="http://schemas.microsoft.com/office/powerpoint/2010/main" val="185675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AD978-F24A-4314-B602-89B04DF0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70" y="794578"/>
            <a:ext cx="6343672" cy="1034224"/>
          </a:xfrm>
        </p:spPr>
        <p:txBody>
          <a:bodyPr/>
          <a:lstStyle/>
          <a:p>
            <a:pPr algn="ctr"/>
            <a:r>
              <a:rPr lang="en-US" sz="3600" b="1" dirty="0"/>
              <a:t>5. We Overcome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BAC96-149F-477F-86B5-241FE708B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81" y="2489199"/>
            <a:ext cx="7617009" cy="39778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1 John 5:4-5</a:t>
            </a:r>
          </a:p>
          <a:p>
            <a:pPr lvl="0"/>
            <a:endParaRPr lang="en-US" sz="800" b="1" dirty="0">
              <a:solidFill>
                <a:schemeClr val="tx1"/>
              </a:solidFill>
            </a:endParaRP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The world lies under the sway of the wicked one (1 John 5:19)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Exerts a great influence upon us to love it and want to be a part of it (2:15-17)</a:t>
            </a:r>
          </a:p>
          <a:p>
            <a:pPr lvl="0"/>
            <a:r>
              <a:rPr lang="en-US" sz="2800" b="1" dirty="0">
                <a:solidFill>
                  <a:schemeClr val="tx1"/>
                </a:solidFill>
              </a:rPr>
              <a:t>“He who is in you is greater than he who is in the world” (4:4)</a:t>
            </a:r>
          </a:p>
        </p:txBody>
      </p:sp>
    </p:spTree>
    <p:extLst>
      <p:ext uri="{BB962C8B-B14F-4D97-AF65-F5344CB8AC3E}">
        <p14:creationId xmlns:p14="http://schemas.microsoft.com/office/powerpoint/2010/main" val="227966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1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404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Wingdings</vt:lpstr>
      <vt:lpstr>Wingdings 3</vt:lpstr>
      <vt:lpstr>1_Office Theme</vt:lpstr>
      <vt:lpstr>Ion Boardroom</vt:lpstr>
      <vt:lpstr>1_Ion Boardroom</vt:lpstr>
      <vt:lpstr>PowerPoint Presentation</vt:lpstr>
      <vt:lpstr>The Blessings of Being a Christian</vt:lpstr>
      <vt:lpstr>1. Fellowship With God and Other Christians</vt:lpstr>
      <vt:lpstr>2. Forgiveness of Sins</vt:lpstr>
      <vt:lpstr>2. Forgiveness of Sins</vt:lpstr>
      <vt:lpstr>3. Eternal Life</vt:lpstr>
      <vt:lpstr>3. Eternal Life</vt:lpstr>
      <vt:lpstr>4. Privileges of Being  a Child of God</vt:lpstr>
      <vt:lpstr>5. We Overcome the World</vt:lpstr>
      <vt:lpstr>The Blessings of  Being a Christian</vt:lpstr>
      <vt:lpstr>Are you a Christian?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Blessings of Being a Christian</dc:title>
  <dc:creator>Heath Rogers</dc:creator>
  <cp:lastModifiedBy>Michael Hepner</cp:lastModifiedBy>
  <cp:revision>11</cp:revision>
  <dcterms:created xsi:type="dcterms:W3CDTF">2019-02-16T16:17:10Z</dcterms:created>
  <dcterms:modified xsi:type="dcterms:W3CDTF">2019-02-17T21:40:08Z</dcterms:modified>
</cp:coreProperties>
</file>