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56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95D5D-8CF6-4030-88C8-56961F97B99A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BAB44-0DCD-4467-97AD-CEBDECB76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3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5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1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71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0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4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94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50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0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66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6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8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1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4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0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A535-BC37-411C-A7EC-7B49D86381A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E239-C976-429A-8FBA-FEBEE8A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99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77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43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9983995B-AAA6-429F-9C38-69705C9FA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15662A-DA51-465F-A6F5-A2231CAEB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8588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Does Holiness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33AE5-C4D3-48CC-B775-FC41ECC9C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58698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Leviticus 19</a:t>
            </a:r>
          </a:p>
        </p:txBody>
      </p:sp>
    </p:spTree>
    <p:extLst>
      <p:ext uri="{BB962C8B-B14F-4D97-AF65-F5344CB8AC3E}">
        <p14:creationId xmlns:p14="http://schemas.microsoft.com/office/powerpoint/2010/main" val="120252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B04A-9F2C-424A-ABC1-0E0A636B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But as He who called you is holy, </a:t>
            </a:r>
          </a:p>
          <a:p>
            <a:pPr marL="0" indent="0">
              <a:buNone/>
            </a:pPr>
            <a:r>
              <a:rPr lang="en-US" sz="3200" b="1" dirty="0"/>
              <a:t>you also be holy in all your conduct, </a:t>
            </a:r>
          </a:p>
          <a:p>
            <a:pPr marL="0" indent="0">
              <a:buNone/>
            </a:pPr>
            <a:r>
              <a:rPr lang="en-US" sz="3200" b="1" dirty="0"/>
              <a:t>Because it is written, “Be holy, for I am holy.” 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Peter 1:15-16</a:t>
            </a:r>
          </a:p>
          <a:p>
            <a:endParaRPr lang="en-US" sz="3200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8747ABEC-D9C1-4562-8FE0-826E658C8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34"/>
          <a:stretch/>
        </p:blipFill>
        <p:spPr bwMode="auto">
          <a:xfrm>
            <a:off x="5994124" y="4540322"/>
            <a:ext cx="2521226" cy="17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6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B04A-9F2C-424A-ABC1-0E0A636B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But as He who called you is holy, </a:t>
            </a:r>
          </a:p>
          <a:p>
            <a:pPr marL="0" indent="0">
              <a:buNone/>
            </a:pPr>
            <a:r>
              <a:rPr lang="en-US" sz="3200" b="1" dirty="0"/>
              <a:t>you also be holy </a:t>
            </a:r>
            <a:r>
              <a:rPr lang="en-US" sz="3200" b="1" u="sng" dirty="0"/>
              <a:t>in all your conduct</a:t>
            </a:r>
            <a:r>
              <a:rPr lang="en-US" sz="3200" b="1" dirty="0"/>
              <a:t>, </a:t>
            </a:r>
          </a:p>
          <a:p>
            <a:pPr marL="0" indent="0">
              <a:buNone/>
            </a:pPr>
            <a:r>
              <a:rPr lang="en-US" sz="3200" b="1" dirty="0"/>
              <a:t>Because it is written, “Be holy, for I am holy.” 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Peter 1:15-16</a:t>
            </a:r>
          </a:p>
          <a:p>
            <a:endParaRPr lang="en-US" sz="3200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8747ABEC-D9C1-4562-8FE0-826E658C8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34"/>
          <a:stretch/>
        </p:blipFill>
        <p:spPr bwMode="auto">
          <a:xfrm>
            <a:off x="5994124" y="4540322"/>
            <a:ext cx="2521226" cy="17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8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B04A-9F2C-424A-ABC1-0E0A636B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But as He who called you is holy, </a:t>
            </a:r>
          </a:p>
          <a:p>
            <a:pPr marL="0" indent="0">
              <a:buNone/>
            </a:pPr>
            <a:r>
              <a:rPr lang="en-US" sz="3200" b="1" dirty="0"/>
              <a:t>you also be holy in all your conduct, </a:t>
            </a:r>
          </a:p>
          <a:p>
            <a:pPr marL="0" indent="0">
              <a:buNone/>
            </a:pPr>
            <a:r>
              <a:rPr lang="en-US" sz="3200" b="1" u="sng" dirty="0"/>
              <a:t>Because it is written</a:t>
            </a:r>
            <a:r>
              <a:rPr lang="en-US" sz="3200" b="1" dirty="0"/>
              <a:t>, “Be holy, for I am holy.” 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Peter 1:15-16</a:t>
            </a:r>
          </a:p>
          <a:p>
            <a:endParaRPr lang="en-US" sz="3200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8747ABEC-D9C1-4562-8FE0-826E658C8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34"/>
          <a:stretch/>
        </p:blipFill>
        <p:spPr bwMode="auto">
          <a:xfrm>
            <a:off x="5994124" y="4540322"/>
            <a:ext cx="2521226" cy="17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67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6B04A-9F2C-424A-ABC1-0E0A636B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33670"/>
            <a:ext cx="7886700" cy="514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And the Lord spoke to Moses, saying, </a:t>
            </a:r>
          </a:p>
          <a:p>
            <a:pPr marL="0" indent="0">
              <a:buNone/>
            </a:pPr>
            <a:r>
              <a:rPr lang="en-US" sz="3200" b="1" dirty="0"/>
              <a:t>“Speak to all the congregation of the children </a:t>
            </a:r>
          </a:p>
          <a:p>
            <a:pPr marL="0" indent="0">
              <a:buNone/>
            </a:pPr>
            <a:r>
              <a:rPr lang="en-US" sz="3200" b="1" dirty="0"/>
              <a:t>of Israel, and say to them: ‘You shall be holy, </a:t>
            </a:r>
          </a:p>
          <a:p>
            <a:pPr marL="0" indent="0">
              <a:buNone/>
            </a:pPr>
            <a:r>
              <a:rPr lang="en-US" sz="3200" b="1" dirty="0"/>
              <a:t>for I the Lord your God am holy.’”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Leviticus 19:1-2</a:t>
            </a:r>
          </a:p>
          <a:p>
            <a:endParaRPr lang="en-US" sz="3200" b="1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8747ABEC-D9C1-4562-8FE0-826E658C8F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34"/>
          <a:stretch/>
        </p:blipFill>
        <p:spPr bwMode="auto">
          <a:xfrm>
            <a:off x="5994124" y="4540322"/>
            <a:ext cx="2521226" cy="177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78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D31D-0665-41EE-9894-6A72D82F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Holiness Looks Like - Lev.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EE46-4910-4FA8-AC69-53D1E65F9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Revere Our Mother and Father - v. 3</a:t>
            </a:r>
          </a:p>
          <a:p>
            <a:r>
              <a:rPr lang="en-US" sz="3200" b="1" dirty="0"/>
              <a:t>Don’t Turn To Idols - v. 4</a:t>
            </a:r>
          </a:p>
          <a:p>
            <a:r>
              <a:rPr lang="en-US" sz="3200" b="1" dirty="0"/>
              <a:t>Worship God As He Instructs - vs. 5-8</a:t>
            </a:r>
          </a:p>
          <a:p>
            <a:r>
              <a:rPr lang="en-US" sz="3200" b="1" dirty="0"/>
              <a:t>Provide for the Poor - vs. 9-10</a:t>
            </a:r>
          </a:p>
          <a:p>
            <a:r>
              <a:rPr lang="en-US" sz="3200" b="1" dirty="0"/>
              <a:t>Don’t Steal - vs. 11, 13</a:t>
            </a:r>
          </a:p>
          <a:p>
            <a:r>
              <a:rPr lang="en-US" sz="3200" b="1" dirty="0"/>
              <a:t>Don’t Deal Falsely or Lie - vs. 11-12</a:t>
            </a:r>
          </a:p>
          <a:p>
            <a:r>
              <a:rPr lang="en-US" sz="3200" b="1" dirty="0"/>
              <a:t>Don’t Profane the Name of God - v. 12</a:t>
            </a:r>
          </a:p>
        </p:txBody>
      </p:sp>
    </p:spTree>
    <p:extLst>
      <p:ext uri="{BB962C8B-B14F-4D97-AF65-F5344CB8AC3E}">
        <p14:creationId xmlns:p14="http://schemas.microsoft.com/office/powerpoint/2010/main" val="265587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D31D-0665-41EE-9894-6A72D82F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Holiness Looks Like - Lev.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EE46-4910-4FA8-AC69-53D1E65F9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78029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Show Kindness to the Disadvantaged - v. 14</a:t>
            </a:r>
          </a:p>
          <a:p>
            <a:r>
              <a:rPr lang="en-US" sz="3200" b="1" dirty="0"/>
              <a:t>Judge Righteously, Avoid Partiality - v. 15</a:t>
            </a:r>
          </a:p>
          <a:p>
            <a:r>
              <a:rPr lang="en-US" sz="3200" b="1" dirty="0"/>
              <a:t>Don’t Gossip - v. 16</a:t>
            </a:r>
          </a:p>
          <a:p>
            <a:r>
              <a:rPr lang="en-US" sz="3200" b="1" dirty="0"/>
              <a:t>Don’t Hate Your Brother in Your Heart - vs. 17</a:t>
            </a:r>
          </a:p>
          <a:p>
            <a:r>
              <a:rPr lang="en-US" sz="3200" b="1" dirty="0"/>
              <a:t>Don’t Take Vengeance - vs. 18</a:t>
            </a:r>
          </a:p>
          <a:p>
            <a:r>
              <a:rPr lang="en-US" sz="3200" b="1" dirty="0"/>
              <a:t>Love Your Neighbor As Yourself - v. 18</a:t>
            </a:r>
          </a:p>
        </p:txBody>
      </p:sp>
    </p:spTree>
    <p:extLst>
      <p:ext uri="{BB962C8B-B14F-4D97-AF65-F5344CB8AC3E}">
        <p14:creationId xmlns:p14="http://schemas.microsoft.com/office/powerpoint/2010/main" val="331948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D31D-0665-41EE-9894-6A72D82F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Holiness Looks Like - Lev.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EE46-4910-4FA8-AC69-53D1E65F9B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dirty="0"/>
              <a:t>Revere Our Mother and Father</a:t>
            </a:r>
          </a:p>
          <a:p>
            <a:r>
              <a:rPr lang="en-US" sz="3200" b="1" dirty="0"/>
              <a:t>Don’t Turn To Idols</a:t>
            </a:r>
          </a:p>
          <a:p>
            <a:r>
              <a:rPr lang="en-US" sz="3200" b="1" dirty="0"/>
              <a:t>Worship God As He Instructs</a:t>
            </a:r>
          </a:p>
          <a:p>
            <a:r>
              <a:rPr lang="en-US" sz="3200" b="1" dirty="0"/>
              <a:t>Provide for the Poor</a:t>
            </a:r>
          </a:p>
          <a:p>
            <a:r>
              <a:rPr lang="en-US" sz="3200" b="1" dirty="0"/>
              <a:t>Don’t Steal </a:t>
            </a:r>
          </a:p>
          <a:p>
            <a:r>
              <a:rPr lang="en-US" sz="3200" b="1" dirty="0"/>
              <a:t>Don’t Deal Falsely or Lie</a:t>
            </a:r>
          </a:p>
          <a:p>
            <a:r>
              <a:rPr lang="en-US" sz="3200" b="1" dirty="0"/>
              <a:t>Don’t Profane the Name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0ECA9-42D5-4EF6-B4B8-ADE851098D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700" b="1" dirty="0"/>
              <a:t>Show Kindness to the Disadvantaged</a:t>
            </a:r>
          </a:p>
          <a:p>
            <a:r>
              <a:rPr lang="en-US" sz="2700" b="1" dirty="0"/>
              <a:t>Judge Righteously, Avoid Partiality </a:t>
            </a:r>
          </a:p>
          <a:p>
            <a:r>
              <a:rPr lang="en-US" sz="2700" b="1" dirty="0"/>
              <a:t>Don’t Gossip </a:t>
            </a:r>
          </a:p>
          <a:p>
            <a:r>
              <a:rPr lang="en-US" sz="2700" b="1" dirty="0"/>
              <a:t>Don’t Hate Your Brother </a:t>
            </a:r>
          </a:p>
          <a:p>
            <a:r>
              <a:rPr lang="en-US" sz="2700" b="1" dirty="0"/>
              <a:t>Don’t Take Vengeance </a:t>
            </a:r>
          </a:p>
          <a:p>
            <a:r>
              <a:rPr lang="en-US" sz="2700" b="1" dirty="0"/>
              <a:t>Love Your Neighbor As Yourself</a:t>
            </a:r>
          </a:p>
        </p:txBody>
      </p:sp>
    </p:spTree>
    <p:extLst>
      <p:ext uri="{BB962C8B-B14F-4D97-AF65-F5344CB8AC3E}">
        <p14:creationId xmlns:p14="http://schemas.microsoft.com/office/powerpoint/2010/main" val="341186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347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 Does Holiness Look Like?</vt:lpstr>
      <vt:lpstr>PowerPoint Presentation</vt:lpstr>
      <vt:lpstr>PowerPoint Presentation</vt:lpstr>
      <vt:lpstr>PowerPoint Presentation</vt:lpstr>
      <vt:lpstr>PowerPoint Presentation</vt:lpstr>
      <vt:lpstr>What Holiness Looks Like - Lev. 19</vt:lpstr>
      <vt:lpstr>What Holiness Looks Like - Lev. 19</vt:lpstr>
      <vt:lpstr>What Holiness Looks Like - Lev. 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Holiness Look Like?</dc:title>
  <dc:creator>Heath Rogers</dc:creator>
  <cp:lastModifiedBy>Michael Hepner</cp:lastModifiedBy>
  <cp:revision>14</cp:revision>
  <dcterms:created xsi:type="dcterms:W3CDTF">2018-09-14T14:06:13Z</dcterms:created>
  <dcterms:modified xsi:type="dcterms:W3CDTF">2018-09-17T14:04:00Z</dcterms:modified>
</cp:coreProperties>
</file>