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098254-F6D2-4978-93B9-A54DC4E45743}">
          <p14:sldIdLst>
            <p14:sldId id="256"/>
            <p14:sldId id="259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4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15CC4-3654-4696-8558-15F51C65C06D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8E619-BF91-4DF9-A10C-FA313BEE60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5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1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453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66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64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65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75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5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1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1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0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8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9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2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118"/>
            <a:ext cx="1767506" cy="5139822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0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Would You Deny Jesus?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800" dirty="0"/>
              <a:t>Jesus died for you in public, so don’t only live for Him in private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28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159" y="199657"/>
            <a:ext cx="8046188" cy="860942"/>
          </a:xfrm>
        </p:spPr>
        <p:txBody>
          <a:bodyPr/>
          <a:lstStyle/>
          <a:p>
            <a:pPr algn="ctr"/>
            <a:r>
              <a:rPr lang="en-US" dirty="0"/>
              <a:t>What Jesus has done for you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14340" y="1335716"/>
            <a:ext cx="6400800" cy="3278739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Expiated our sin and guilt- Jo. 1:29, Is. 53:6, He. 9:26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Was our propitiation- Ro. 3:25-26, He. 2:17, 1 Jn. 4:10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Reconciled us back to God- Ro. 5:6-11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Redeemed us- Ga. 3:13-14, Ro. 3:24, 1 </a:t>
            </a:r>
            <a:r>
              <a:rPr lang="en-US" sz="1800" dirty="0" err="1"/>
              <a:t>Pe</a:t>
            </a:r>
            <a:r>
              <a:rPr lang="en-US" sz="1800" dirty="0"/>
              <a:t>. 1:18-19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Defeated Satan- Co. 2:15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Died in our place (substitute) – Is. 53:5-6, Mt. 20:28, Ga. 3:13</a:t>
            </a:r>
          </a:p>
        </p:txBody>
      </p:sp>
    </p:spTree>
    <p:extLst>
      <p:ext uri="{BB962C8B-B14F-4D97-AF65-F5344CB8AC3E}">
        <p14:creationId xmlns:p14="http://schemas.microsoft.com/office/powerpoint/2010/main" val="408019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159" y="199657"/>
            <a:ext cx="8046188" cy="86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consequences of denying Jesus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4946" y="1325920"/>
            <a:ext cx="6400800" cy="271145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Reject God- 1 Jn. 2:22-23, Lu. 10:16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He will deny you- Ma. 10:32-33, 2 </a:t>
            </a:r>
            <a:r>
              <a:rPr lang="en-US" sz="1800" dirty="0" err="1"/>
              <a:t>Ti</a:t>
            </a:r>
            <a:r>
              <a:rPr lang="en-US" sz="1800" dirty="0"/>
              <a:t>. 2:11-13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You reject His free gift- Ro. 5:18-19, 6-10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You Accept destruction- 2 </a:t>
            </a:r>
            <a:r>
              <a:rPr lang="en-US" sz="1800" dirty="0" err="1"/>
              <a:t>Pe</a:t>
            </a:r>
            <a:r>
              <a:rPr lang="en-US" sz="1800" dirty="0"/>
              <a:t>. 2:1</a:t>
            </a:r>
          </a:p>
        </p:txBody>
      </p:sp>
    </p:spTree>
    <p:extLst>
      <p:ext uri="{BB962C8B-B14F-4D97-AF65-F5344CB8AC3E}">
        <p14:creationId xmlns:p14="http://schemas.microsoft.com/office/powerpoint/2010/main" val="32753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159" y="199657"/>
            <a:ext cx="8046188" cy="860942"/>
          </a:xfrm>
        </p:spPr>
        <p:txBody>
          <a:bodyPr/>
          <a:lstStyle/>
          <a:p>
            <a:pPr algn="ctr"/>
            <a:r>
              <a:rPr lang="en-US" dirty="0"/>
              <a:t>Ways we deny Jesus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04542" y="1335718"/>
            <a:ext cx="6400800" cy="271145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Deny His word- Jn. 12:48-49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we sin- 2 Jn. 9, 1 Jn. 1:8-10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Don’t acknowledge Him before others- Mt. 10:32-33</a:t>
            </a:r>
          </a:p>
        </p:txBody>
      </p:sp>
    </p:spTree>
    <p:extLst>
      <p:ext uri="{BB962C8B-B14F-4D97-AF65-F5344CB8AC3E}">
        <p14:creationId xmlns:p14="http://schemas.microsoft.com/office/powerpoint/2010/main" val="190087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498</TotalTime>
  <Words>178</Words>
  <Application>Microsoft Office PowerPoint</Application>
  <PresentationFormat>On-screen Show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Wingdings 3</vt:lpstr>
      <vt:lpstr>Wisp</vt:lpstr>
      <vt:lpstr>Would You Deny Jesus?</vt:lpstr>
      <vt:lpstr>What Jesus has done for you</vt:lpstr>
      <vt:lpstr>The consequences of denying Jesus</vt:lpstr>
      <vt:lpstr>Ways we deny Jesus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deny jesus?</dc:title>
  <dc:creator>1115662623A</dc:creator>
  <cp:lastModifiedBy>Knollwood</cp:lastModifiedBy>
  <cp:revision>31</cp:revision>
  <dcterms:created xsi:type="dcterms:W3CDTF">2016-04-06T13:31:40Z</dcterms:created>
  <dcterms:modified xsi:type="dcterms:W3CDTF">2016-05-29T22:50:14Z</dcterms:modified>
</cp:coreProperties>
</file>