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63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27EB-419C-495A-9F72-B75F2CB7199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C73-4759-450E-9AE6-38F72CAB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3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27EB-419C-495A-9F72-B75F2CB7199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C73-4759-450E-9AE6-38F72CAB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2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27EB-419C-495A-9F72-B75F2CB7199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C73-4759-450E-9AE6-38F72CAB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27EB-419C-495A-9F72-B75F2CB7199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C73-4759-450E-9AE6-38F72CAB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0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27EB-419C-495A-9F72-B75F2CB7199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C73-4759-450E-9AE6-38F72CAB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8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27EB-419C-495A-9F72-B75F2CB7199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C73-4759-450E-9AE6-38F72CAB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27EB-419C-495A-9F72-B75F2CB7199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C73-4759-450E-9AE6-38F72CAB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3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27EB-419C-495A-9F72-B75F2CB7199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C73-4759-450E-9AE6-38F72CAB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0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27EB-419C-495A-9F72-B75F2CB7199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C73-4759-450E-9AE6-38F72CAB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0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27EB-419C-495A-9F72-B75F2CB7199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C73-4759-450E-9AE6-38F72CAB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6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27EB-419C-495A-9F72-B75F2CB7199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CC73-4759-450E-9AE6-38F72CAB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0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427EB-419C-495A-9F72-B75F2CB71996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CC73-4759-450E-9AE6-38F72CAB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7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reebiblestudyguides.org/bible-teachings/armor-of-go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3"/>
          <a:stretch/>
        </p:blipFill>
        <p:spPr bwMode="auto">
          <a:xfrm>
            <a:off x="4953000" y="1066800"/>
            <a:ext cx="3629025" cy="459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4572000" cy="2533651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Using the Armor of God</a:t>
            </a:r>
            <a:endParaRPr lang="en-US" sz="6000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35814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Ephesians 6:13-17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38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georgewheelhouse.com/img/s1/v20/p69394705-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28"/>
          <a:stretch/>
        </p:blipFill>
        <p:spPr bwMode="auto">
          <a:xfrm>
            <a:off x="4495800" y="394278"/>
            <a:ext cx="4533900" cy="31784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>
                <a:solidFill>
                  <a:schemeClr val="bg1"/>
                </a:solidFill>
              </a:rPr>
              <a:t>We Have An Enemy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Be sober, be vigilant; because your adversary the devil walks about like a roaring lion, seeking whom he may devour. </a:t>
            </a:r>
          </a:p>
          <a:p>
            <a:pPr marL="0" lvl="0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1 Peter 5:8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2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georgewheelhouse.com/img/s1/v20/p69394705-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28"/>
          <a:stretch/>
        </p:blipFill>
        <p:spPr bwMode="auto">
          <a:xfrm>
            <a:off x="4495800" y="394278"/>
            <a:ext cx="4533900" cy="31784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>
                <a:solidFill>
                  <a:schemeClr val="bg1"/>
                </a:solidFill>
              </a:rPr>
              <a:t>We Have An Enemy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He is a murderer and </a:t>
            </a:r>
            <a:r>
              <a:rPr lang="en-US" b="1" dirty="0" smtClean="0">
                <a:solidFill>
                  <a:schemeClr val="bg1"/>
                </a:solidFill>
              </a:rPr>
              <a:t>                                                    a </a:t>
            </a:r>
            <a:r>
              <a:rPr lang="en-US" b="1" dirty="0">
                <a:solidFill>
                  <a:schemeClr val="bg1"/>
                </a:solidFill>
              </a:rPr>
              <a:t>liar (John 8:44).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He is a predator </a:t>
            </a:r>
            <a:r>
              <a:rPr lang="en-US" b="1" dirty="0" smtClean="0">
                <a:solidFill>
                  <a:schemeClr val="bg1"/>
                </a:solidFill>
              </a:rPr>
              <a:t>                                                            (</a:t>
            </a:r>
            <a:r>
              <a:rPr lang="en-US" b="1" dirty="0">
                <a:solidFill>
                  <a:schemeClr val="bg1"/>
                </a:solidFill>
              </a:rPr>
              <a:t>1 Pet. 5:8).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He is not honest (2 Cor. 11:14). 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He has men who do his bidding (2 Tim. 2:26). </a:t>
            </a:r>
          </a:p>
        </p:txBody>
      </p:sp>
    </p:spTree>
    <p:extLst>
      <p:ext uri="{BB962C8B-B14F-4D97-AF65-F5344CB8AC3E}">
        <p14:creationId xmlns:p14="http://schemas.microsoft.com/office/powerpoint/2010/main" val="280696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The Armor of God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Belt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Breastplate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Shoes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Shield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Helmet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Sword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www.gracepointdevotions.org/wp-content/uploads/2010/06/wsb_506x486_Armor+of+God+Encirc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52600"/>
            <a:ext cx="4057650" cy="389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98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The Armor of God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Belt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Breastplate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Shoes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Shield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Helmet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Sword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600200"/>
            <a:ext cx="4038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è"/>
            </a:pPr>
            <a:r>
              <a:rPr lang="en-US" sz="3600" b="1" dirty="0" smtClean="0">
                <a:solidFill>
                  <a:srgbClr val="C00000"/>
                </a:solidFill>
              </a:rPr>
              <a:t> Truth</a:t>
            </a:r>
          </a:p>
          <a:p>
            <a:pPr>
              <a:buFont typeface="Wingdings" pitchFamily="2" charset="2"/>
              <a:buChar char="è"/>
            </a:pPr>
            <a:r>
              <a:rPr lang="en-US" sz="3600" b="1" dirty="0" smtClean="0">
                <a:solidFill>
                  <a:srgbClr val="C00000"/>
                </a:solidFill>
              </a:rPr>
              <a:t> Righteousness</a:t>
            </a:r>
          </a:p>
          <a:p>
            <a:pPr>
              <a:buFont typeface="Wingdings" pitchFamily="2" charset="2"/>
              <a:buChar char="è"/>
            </a:pPr>
            <a:r>
              <a:rPr lang="en-US" sz="3600" b="1" dirty="0" smtClean="0">
                <a:solidFill>
                  <a:srgbClr val="C00000"/>
                </a:solidFill>
              </a:rPr>
              <a:t> Gospel</a:t>
            </a:r>
          </a:p>
          <a:p>
            <a:pPr>
              <a:buFont typeface="Wingdings" pitchFamily="2" charset="2"/>
              <a:buChar char="è"/>
            </a:pPr>
            <a:r>
              <a:rPr lang="en-US" sz="3600" b="1" dirty="0" smtClean="0">
                <a:solidFill>
                  <a:srgbClr val="C00000"/>
                </a:solidFill>
              </a:rPr>
              <a:t> Faith</a:t>
            </a:r>
          </a:p>
          <a:p>
            <a:pPr>
              <a:buFont typeface="Wingdings" pitchFamily="2" charset="2"/>
              <a:buChar char="è"/>
            </a:pPr>
            <a:r>
              <a:rPr lang="en-US" sz="3600" b="1" dirty="0" smtClean="0">
                <a:solidFill>
                  <a:srgbClr val="C00000"/>
                </a:solidFill>
              </a:rPr>
              <a:t> Salvation</a:t>
            </a:r>
          </a:p>
          <a:p>
            <a:pPr>
              <a:buFont typeface="Wingdings" pitchFamily="2" charset="2"/>
              <a:buChar char="è"/>
            </a:pPr>
            <a:r>
              <a:rPr lang="en-US" sz="3600" b="1" dirty="0" smtClean="0">
                <a:solidFill>
                  <a:srgbClr val="C00000"/>
                </a:solidFill>
              </a:rPr>
              <a:t> Word of God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43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Armor of God is the Word of God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C00000"/>
                </a:solidFill>
              </a:rPr>
              <a:t>Belt of Truth - </a:t>
            </a:r>
            <a:r>
              <a:rPr lang="en-US" b="1" dirty="0" smtClean="0"/>
              <a:t>John 17:17</a:t>
            </a:r>
            <a:endParaRPr lang="en-US" sz="3400" b="1" dirty="0" smtClean="0"/>
          </a:p>
          <a:p>
            <a:r>
              <a:rPr lang="en-US" sz="3400" b="1" dirty="0" smtClean="0">
                <a:solidFill>
                  <a:srgbClr val="C00000"/>
                </a:solidFill>
              </a:rPr>
              <a:t>Breastplate of Righteousness - </a:t>
            </a:r>
            <a:r>
              <a:rPr lang="en-US" b="1" dirty="0" smtClean="0"/>
              <a:t>Ps. 119:172</a:t>
            </a:r>
            <a:endParaRPr lang="en-US" sz="3400" b="1" dirty="0" smtClean="0"/>
          </a:p>
          <a:p>
            <a:r>
              <a:rPr lang="en-US" sz="3400" b="1" dirty="0" smtClean="0">
                <a:solidFill>
                  <a:srgbClr val="C00000"/>
                </a:solidFill>
              </a:rPr>
              <a:t>Shoes, Gospel - </a:t>
            </a:r>
            <a:r>
              <a:rPr lang="en-US" b="1" dirty="0" smtClean="0"/>
              <a:t>“</a:t>
            </a:r>
            <a:r>
              <a:rPr lang="en-US" b="1" dirty="0" err="1" smtClean="0"/>
              <a:t>godspell</a:t>
            </a:r>
            <a:r>
              <a:rPr lang="en-US" b="1" dirty="0" smtClean="0"/>
              <a:t>” - word of God</a:t>
            </a:r>
            <a:endParaRPr lang="en-US" sz="3400" b="1" dirty="0" smtClean="0"/>
          </a:p>
          <a:p>
            <a:r>
              <a:rPr lang="en-US" sz="3400" b="1" dirty="0" smtClean="0">
                <a:solidFill>
                  <a:srgbClr val="C00000"/>
                </a:solidFill>
              </a:rPr>
              <a:t>Shield of Faith - </a:t>
            </a:r>
            <a:r>
              <a:rPr lang="en-US" b="1" dirty="0" smtClean="0"/>
              <a:t>Rom. 10:17</a:t>
            </a:r>
            <a:endParaRPr lang="en-US" sz="3400" b="1" dirty="0" smtClean="0"/>
          </a:p>
          <a:p>
            <a:r>
              <a:rPr lang="en-US" sz="3400" b="1" dirty="0" smtClean="0">
                <a:solidFill>
                  <a:srgbClr val="C00000"/>
                </a:solidFill>
              </a:rPr>
              <a:t>Helmet of Salvation - </a:t>
            </a:r>
            <a:r>
              <a:rPr lang="en-US" b="1" dirty="0" smtClean="0"/>
              <a:t>Rom. 10:13-17 </a:t>
            </a:r>
            <a:endParaRPr lang="en-US" sz="3400" b="1" dirty="0" smtClean="0"/>
          </a:p>
          <a:p>
            <a:r>
              <a:rPr lang="en-US" sz="3400" b="1" dirty="0" smtClean="0">
                <a:solidFill>
                  <a:srgbClr val="C00000"/>
                </a:solidFill>
              </a:rPr>
              <a:t>Sword - Word of God - </a:t>
            </a:r>
            <a:r>
              <a:rPr lang="en-US" b="1" dirty="0" smtClean="0"/>
              <a:t>Heb. 4:12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224643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How To Use the Armor of 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Belt of Truth </a:t>
            </a:r>
            <a:r>
              <a:rPr lang="en-US" dirty="0" smtClean="0"/>
              <a:t>– God’s word gives us absolute standards, we know our boundaries, we have our guidance. </a:t>
            </a:r>
          </a:p>
          <a:p>
            <a:r>
              <a:rPr lang="en-US" b="1" dirty="0" smtClean="0"/>
              <a:t>Breastplate</a:t>
            </a:r>
            <a:r>
              <a:rPr lang="en-US" dirty="0" smtClean="0"/>
              <a:t> </a:t>
            </a:r>
            <a:r>
              <a:rPr lang="en-US" b="1" dirty="0" smtClean="0"/>
              <a:t>of</a:t>
            </a:r>
            <a:r>
              <a:rPr lang="en-US" dirty="0" smtClean="0"/>
              <a:t> </a:t>
            </a:r>
            <a:r>
              <a:rPr lang="en-US" b="1" dirty="0" smtClean="0"/>
              <a:t>Righteousness</a:t>
            </a:r>
            <a:r>
              <a:rPr lang="en-US" dirty="0" smtClean="0"/>
              <a:t> – God’s word in our heart will protect us against temptations and false accusations. Following it will make us people of character.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82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How To Use the Armor of 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Feet Shod With Preparation of the Gospel </a:t>
            </a:r>
            <a:r>
              <a:rPr lang="en-US" dirty="0" smtClean="0"/>
              <a:t>– we are to have our mind filled with a working knowledge of the Bible so we are ready to fight the good fight of faith. </a:t>
            </a:r>
          </a:p>
          <a:p>
            <a:r>
              <a:rPr lang="en-US" b="1" dirty="0" smtClean="0"/>
              <a:t>Shield of Faith</a:t>
            </a:r>
            <a:r>
              <a:rPr lang="en-US" dirty="0" smtClean="0"/>
              <a:t> – God’s word supplies us with an answer for every attack, quenching the fiery darts of Satan.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8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How To Use the Armor of 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Helmet of Salvation </a:t>
            </a:r>
            <a:r>
              <a:rPr lang="en-US" dirty="0" smtClean="0"/>
              <a:t>– we need to strive to live in constant fellowship with God (1 John 5:13). </a:t>
            </a:r>
          </a:p>
          <a:p>
            <a:r>
              <a:rPr lang="en-US" b="1" dirty="0" smtClean="0"/>
              <a:t>Sword of the Spirit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meet error with truth - 2 Cor. 10:3-5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eet the lost with the saving message of the gospel - Acts 8:4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eet erring brethren with correction and struggling brethren with comfort - 1 Thess. 5:14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8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362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Using the Armor of God</vt:lpstr>
      <vt:lpstr>We Have An Enemy</vt:lpstr>
      <vt:lpstr>We Have An Enemy</vt:lpstr>
      <vt:lpstr>The Armor of God</vt:lpstr>
      <vt:lpstr>The Armor of God</vt:lpstr>
      <vt:lpstr>The Armor of God is the Word of God</vt:lpstr>
      <vt:lpstr>How To Use the Armor of God</vt:lpstr>
      <vt:lpstr>How To Use the Armor of God</vt:lpstr>
      <vt:lpstr>How To Use the Armor of God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Guest</cp:lastModifiedBy>
  <cp:revision>11</cp:revision>
  <dcterms:created xsi:type="dcterms:W3CDTF">2013-03-23T21:58:31Z</dcterms:created>
  <dcterms:modified xsi:type="dcterms:W3CDTF">2013-03-25T13:29:04Z</dcterms:modified>
</cp:coreProperties>
</file>