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5" r:id="rId5"/>
    <p:sldId id="286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68" r:id="rId19"/>
    <p:sldId id="275" r:id="rId20"/>
    <p:sldId id="276" r:id="rId21"/>
    <p:sldId id="277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8C9391-F7F0-4DAC-87E3-A0413D35FD63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924911-13EF-4D59-AEB1-BC40A2F5C2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371600"/>
            <a:ext cx="7772400" cy="9991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Perseverance</a:t>
            </a:r>
            <a:endParaRPr lang="en-US" sz="6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rds.yahoo.com/_ylt=A0PDoS12.KZNBmYAAl6jzbkF/SIG=137otu658/EXP=1302817014/**http%3a/www.clker.com/cliparts/Y/l/i/h/G/f/jumping-dancing-silhouette-runn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8466" y="4013200"/>
            <a:ext cx="1416934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04601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Why Do We Need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To practice self-control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/>
              <a:t>T</a:t>
            </a:r>
            <a:r>
              <a:rPr lang="en-US" sz="3200" b="1" dirty="0" smtClean="0"/>
              <a:t>he way is difficult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We are not there yet</a:t>
            </a:r>
          </a:p>
          <a:p>
            <a:pPr lvl="1">
              <a:buClr>
                <a:schemeClr val="accent3">
                  <a:lumMod val="50000"/>
                </a:schemeClr>
              </a:buClr>
            </a:pPr>
            <a:r>
              <a:rPr lang="en-US" sz="2800" b="1" dirty="0" smtClean="0">
                <a:solidFill>
                  <a:srgbClr val="002060"/>
                </a:solidFill>
              </a:rPr>
              <a:t>Hebrews 10:36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529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Why Do We Need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To practice self-control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/>
              <a:t>T</a:t>
            </a:r>
            <a:r>
              <a:rPr lang="en-US" sz="3200" b="1" dirty="0" smtClean="0"/>
              <a:t>he way is difficult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We are not there yet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Persecutions will come</a:t>
            </a:r>
          </a:p>
          <a:p>
            <a:pPr lvl="1">
              <a:buClr>
                <a:schemeClr val="accent3">
                  <a:lumMod val="50000"/>
                </a:schemeClr>
              </a:buClr>
            </a:pPr>
            <a:r>
              <a:rPr lang="en-US" sz="2800" b="1" dirty="0" smtClean="0">
                <a:solidFill>
                  <a:srgbClr val="002060"/>
                </a:solidFill>
              </a:rPr>
              <a:t>2 Timothy 3:12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529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Does Perseverance Work?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5295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Does Perseverance Work?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Passive – Endurance</a:t>
            </a:r>
          </a:p>
          <a:p>
            <a:pPr lvl="1">
              <a:buClr>
                <a:schemeClr val="accent3">
                  <a:lumMod val="50000"/>
                </a:schemeClr>
              </a:buClr>
            </a:pPr>
            <a:r>
              <a:rPr lang="en-US" sz="2800" b="1" dirty="0" smtClean="0">
                <a:solidFill>
                  <a:srgbClr val="002060"/>
                </a:solidFill>
              </a:rPr>
              <a:t>Romans 12:12</a:t>
            </a:r>
          </a:p>
          <a:p>
            <a:pPr lvl="1">
              <a:buClr>
                <a:schemeClr val="accent3">
                  <a:lumMod val="50000"/>
                </a:schemeClr>
              </a:buClr>
            </a:pPr>
            <a:r>
              <a:rPr lang="en-US" sz="2800" b="1" dirty="0" smtClean="0">
                <a:solidFill>
                  <a:srgbClr val="002060"/>
                </a:solidFill>
              </a:rPr>
              <a:t>2 Timothy 2:3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566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Does Perseverance Work?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Active – Persistence</a:t>
            </a:r>
          </a:p>
        </p:txBody>
      </p:sp>
    </p:spTree>
    <p:extLst>
      <p:ext uri="{BB962C8B-B14F-4D97-AF65-F5344CB8AC3E}">
        <p14:creationId xmlns:p14="http://schemas.microsoft.com/office/powerpoint/2010/main" xmlns="" val="2999566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Does Perseverance Work?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Active – Persistence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800" b="1" dirty="0" smtClean="0"/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n-US" sz="3200" b="1" dirty="0" smtClean="0"/>
              <a:t>Running a race - </a:t>
            </a:r>
            <a:r>
              <a:rPr lang="en-US" b="1" dirty="0" smtClean="0">
                <a:solidFill>
                  <a:srgbClr val="002060"/>
                </a:solidFill>
              </a:rPr>
              <a:t>Heb. 12:1</a:t>
            </a:r>
          </a:p>
        </p:txBody>
      </p:sp>
    </p:spTree>
    <p:extLst>
      <p:ext uri="{BB962C8B-B14F-4D97-AF65-F5344CB8AC3E}">
        <p14:creationId xmlns:p14="http://schemas.microsoft.com/office/powerpoint/2010/main" xmlns="" val="11825041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Does Perseverance Work?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Active – Persistence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800" b="1" dirty="0" smtClean="0"/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n-US" sz="3200" b="1" dirty="0" smtClean="0"/>
              <a:t>Running a race - </a:t>
            </a:r>
            <a:r>
              <a:rPr lang="en-US" b="1" dirty="0" smtClean="0">
                <a:solidFill>
                  <a:srgbClr val="002060"/>
                </a:solidFill>
              </a:rPr>
              <a:t>Heb. 12:1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n-US" sz="3200" b="1" dirty="0" smtClean="0"/>
              <a:t>Doing good - </a:t>
            </a:r>
            <a:r>
              <a:rPr lang="en-US" b="1" dirty="0" smtClean="0">
                <a:solidFill>
                  <a:srgbClr val="002060"/>
                </a:solidFill>
              </a:rPr>
              <a:t>Rom. 2:7-10</a:t>
            </a:r>
          </a:p>
        </p:txBody>
      </p:sp>
    </p:spTree>
    <p:extLst>
      <p:ext uri="{BB962C8B-B14F-4D97-AF65-F5344CB8AC3E}">
        <p14:creationId xmlns:p14="http://schemas.microsoft.com/office/powerpoint/2010/main" xmlns="" val="11825041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Does Perseverance Work?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Active – Persistence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800" b="1" dirty="0" smtClean="0"/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n-US" sz="3200" b="1" dirty="0" smtClean="0"/>
              <a:t>Running a race - </a:t>
            </a:r>
            <a:r>
              <a:rPr lang="en-US" b="1" dirty="0" smtClean="0">
                <a:solidFill>
                  <a:srgbClr val="002060"/>
                </a:solidFill>
              </a:rPr>
              <a:t>Heb. 12:1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n-US" sz="3200" b="1" dirty="0" smtClean="0"/>
              <a:t>Doing good - </a:t>
            </a:r>
            <a:r>
              <a:rPr lang="en-US" b="1" dirty="0" smtClean="0">
                <a:solidFill>
                  <a:srgbClr val="002060"/>
                </a:solidFill>
              </a:rPr>
              <a:t>Rom. 2:7-10</a:t>
            </a:r>
          </a:p>
          <a:p>
            <a:pPr marL="514350" indent="-514350"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en-US" sz="3200" b="1" dirty="0" smtClean="0"/>
              <a:t>Bearing fruit - </a:t>
            </a:r>
            <a:r>
              <a:rPr lang="en-US" b="1" dirty="0" smtClean="0">
                <a:solidFill>
                  <a:srgbClr val="002060"/>
                </a:solidFill>
              </a:rPr>
              <a:t>Luke 8:15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5041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 We Obtain Perseverance?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5666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 We Obtain Perseverance?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By persevering – </a:t>
            </a:r>
            <a:r>
              <a:rPr lang="en-US" sz="2800" b="1" dirty="0" smtClean="0">
                <a:solidFill>
                  <a:srgbClr val="002060"/>
                </a:solidFill>
              </a:rPr>
              <a:t>James 1:2-4</a:t>
            </a:r>
          </a:p>
        </p:txBody>
      </p:sp>
    </p:spTree>
    <p:extLst>
      <p:ext uri="{BB962C8B-B14F-4D97-AF65-F5344CB8AC3E}">
        <p14:creationId xmlns:p14="http://schemas.microsoft.com/office/powerpoint/2010/main" xmlns="" val="1122997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What Is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2846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 We Obtain Perseverance?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By persevering – </a:t>
            </a:r>
            <a:r>
              <a:rPr lang="en-US" sz="2800" b="1" dirty="0" smtClean="0">
                <a:solidFill>
                  <a:srgbClr val="002060"/>
                </a:solidFill>
              </a:rPr>
              <a:t>James 1:2-4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Faith in the reward </a:t>
            </a:r>
            <a:r>
              <a:rPr lang="en-US" sz="3200" b="1" dirty="0"/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Rom. 8:18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997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How Do We Obtain Perseverance? 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By persevering – </a:t>
            </a:r>
            <a:r>
              <a:rPr lang="en-US" sz="2800" b="1" dirty="0" smtClean="0">
                <a:solidFill>
                  <a:srgbClr val="002060"/>
                </a:solidFill>
              </a:rPr>
              <a:t>James 1:2-4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Faith in the reward </a:t>
            </a:r>
            <a:r>
              <a:rPr lang="en-US" sz="3200" b="1" dirty="0"/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Rom. 8:18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Dedication </a:t>
            </a:r>
            <a:r>
              <a:rPr lang="en-US" sz="3200" b="1" dirty="0"/>
              <a:t>– </a:t>
            </a:r>
            <a:r>
              <a:rPr lang="en-US" b="1" dirty="0" smtClean="0">
                <a:solidFill>
                  <a:srgbClr val="002060"/>
                </a:solidFill>
              </a:rPr>
              <a:t>2 Tim. 3:12-17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997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ds.yahoo.com/_ylt=A0PDoS12.KZNBmYAAl6jzbkF/SIG=137otu658/EXP=1302817014/**http%3a/www.clker.com/cliparts/Y/l/i/h/G/f/jumping-dancing-silhouette-running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8466" y="4013200"/>
            <a:ext cx="1416934" cy="231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rgbClr val="002060"/>
                </a:solidFill>
              </a:rPr>
              <a:t>“For you have need of endurance, so that after you have done the will of God, you may receive the promise” 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endParaRPr lang="en-US" sz="800" dirty="0" smtClean="0">
              <a:solidFill>
                <a:srgbClr val="002060"/>
              </a:solidFill>
            </a:endParaRPr>
          </a:p>
          <a:p>
            <a:pPr algn="r"/>
            <a:r>
              <a:rPr lang="en-US" sz="3200" dirty="0" smtClean="0">
                <a:solidFill>
                  <a:srgbClr val="002060"/>
                </a:solidFill>
              </a:rPr>
              <a:t>Hebrews 10:36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883737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What Is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i="1" dirty="0" err="1" smtClean="0"/>
              <a:t>hupomone</a:t>
            </a:r>
            <a:endParaRPr lang="en-US" sz="32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43933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What Is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i="1" dirty="0" err="1" smtClean="0"/>
              <a:t>hupomone</a:t>
            </a:r>
            <a:endParaRPr lang="en-US" sz="3200" b="1" i="1" dirty="0" smtClean="0"/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i="1" dirty="0" err="1" smtClean="0"/>
              <a:t>hupo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– under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i="1" dirty="0" err="1" smtClean="0"/>
              <a:t>meno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– to abide</a:t>
            </a:r>
          </a:p>
        </p:txBody>
      </p:sp>
    </p:spTree>
    <p:extLst>
      <p:ext uri="{BB962C8B-B14F-4D97-AF65-F5344CB8AC3E}">
        <p14:creationId xmlns:p14="http://schemas.microsoft.com/office/powerpoint/2010/main" xmlns="" val="3043933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What Is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i="1" dirty="0" err="1" smtClean="0"/>
              <a:t>hupomone</a:t>
            </a:r>
            <a:endParaRPr lang="en-US" sz="3200" b="1" i="1" dirty="0" smtClean="0"/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i="1" dirty="0" err="1" smtClean="0"/>
              <a:t>hupo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– under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i="1" dirty="0" err="1" smtClean="0"/>
              <a:t>meno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– to abide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3200" b="1" dirty="0" smtClean="0"/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“an abiding under”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043933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What Is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 marL="0" indent="0">
              <a:buClr>
                <a:schemeClr val="accent3">
                  <a:lumMod val="50000"/>
                </a:schemeClr>
              </a:buClr>
              <a:buNone/>
            </a:pPr>
            <a:r>
              <a:rPr lang="en-US" b="1" dirty="0" smtClean="0"/>
              <a:t>“Steadfastness, constancy, endurance. The character of a man who is not swerved from his deliberate purpose and his loyalty to faith                        and piety by even the                                     greatest trials and                                    sufferings” </a:t>
            </a:r>
            <a:r>
              <a:rPr lang="en-US" dirty="0" smtClean="0"/>
              <a:t>(Thayer).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29000"/>
            <a:ext cx="2057400" cy="28833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0261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Why Do We Need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5295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Why Do We Need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To practice self-control</a:t>
            </a:r>
          </a:p>
          <a:p>
            <a:pPr lvl="1">
              <a:buClr>
                <a:schemeClr val="accent3">
                  <a:lumMod val="50000"/>
                </a:schemeClr>
              </a:buClr>
            </a:pPr>
            <a:r>
              <a:rPr lang="en-US" sz="2800" b="1" dirty="0" smtClean="0">
                <a:solidFill>
                  <a:srgbClr val="002060"/>
                </a:solidFill>
              </a:rPr>
              <a:t>Proverbs 23:17-18</a:t>
            </a:r>
          </a:p>
        </p:txBody>
      </p:sp>
    </p:spTree>
    <p:extLst>
      <p:ext uri="{BB962C8B-B14F-4D97-AF65-F5344CB8AC3E}">
        <p14:creationId xmlns:p14="http://schemas.microsoft.com/office/powerpoint/2010/main" xmlns="" val="1597529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  <a:effectLst/>
              </a:rPr>
              <a:t>Why Do We Need Perseverance?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41655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 smtClean="0"/>
              <a:t>To practice self-control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3200" b="1" dirty="0"/>
              <a:t>T</a:t>
            </a:r>
            <a:r>
              <a:rPr lang="en-US" sz="3200" b="1" dirty="0" smtClean="0"/>
              <a:t>he way is difficult</a:t>
            </a:r>
          </a:p>
          <a:p>
            <a:pPr lvl="1">
              <a:buClr>
                <a:schemeClr val="accent3">
                  <a:lumMod val="50000"/>
                </a:schemeClr>
              </a:buClr>
            </a:pPr>
            <a:r>
              <a:rPr lang="en-US" sz="2800" b="1" dirty="0" smtClean="0">
                <a:solidFill>
                  <a:srgbClr val="002060"/>
                </a:solidFill>
              </a:rPr>
              <a:t>Matthew 7:13-14</a:t>
            </a:r>
          </a:p>
        </p:txBody>
      </p:sp>
    </p:spTree>
    <p:extLst>
      <p:ext uri="{BB962C8B-B14F-4D97-AF65-F5344CB8AC3E}">
        <p14:creationId xmlns:p14="http://schemas.microsoft.com/office/powerpoint/2010/main" xmlns="" val="1597529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331</Words>
  <Application>Microsoft Office PowerPoint</Application>
  <PresentationFormat>On-screen Show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Perseverance</vt:lpstr>
      <vt:lpstr>What Is Perseverance?</vt:lpstr>
      <vt:lpstr>What Is Perseverance?</vt:lpstr>
      <vt:lpstr>What Is Perseverance?</vt:lpstr>
      <vt:lpstr>What Is Perseverance?</vt:lpstr>
      <vt:lpstr>What Is Perseverance?</vt:lpstr>
      <vt:lpstr>Why Do We Need Perseverance?</vt:lpstr>
      <vt:lpstr>Why Do We Need Perseverance?</vt:lpstr>
      <vt:lpstr>Why Do We Need Perseverance?</vt:lpstr>
      <vt:lpstr>Why Do We Need Perseverance?</vt:lpstr>
      <vt:lpstr>Why Do We Need Perseverance?</vt:lpstr>
      <vt:lpstr>How Does Perseverance Work? </vt:lpstr>
      <vt:lpstr>How Does Perseverance Work? </vt:lpstr>
      <vt:lpstr>How Does Perseverance Work? </vt:lpstr>
      <vt:lpstr>How Does Perseverance Work? </vt:lpstr>
      <vt:lpstr>How Does Perseverance Work? </vt:lpstr>
      <vt:lpstr>How Does Perseverance Work? </vt:lpstr>
      <vt:lpstr>How Do We Obtain Perseverance? </vt:lpstr>
      <vt:lpstr>How Do We Obtain Perseverance? </vt:lpstr>
      <vt:lpstr>How Do We Obtain Perseverance? </vt:lpstr>
      <vt:lpstr>How Do We Obtain Perseverance? </vt:lpstr>
      <vt:lpstr>Slide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Perseverance</dc:title>
  <dc:creator>Heath</dc:creator>
  <cp:lastModifiedBy>Guest</cp:lastModifiedBy>
  <cp:revision>15</cp:revision>
  <dcterms:created xsi:type="dcterms:W3CDTF">2011-04-14T13:26:29Z</dcterms:created>
  <dcterms:modified xsi:type="dcterms:W3CDTF">2011-04-18T02:36:47Z</dcterms:modified>
</cp:coreProperties>
</file>